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 id="2147483697" r:id="rId3"/>
    <p:sldMasterId id="2147483711" r:id="rId4"/>
    <p:sldMasterId id="2147483724" r:id="rId5"/>
  </p:sldMasterIdLst>
  <p:notesMasterIdLst>
    <p:notesMasterId r:id="rId27"/>
  </p:notesMasterIdLst>
  <p:sldIdLst>
    <p:sldId id="689" r:id="rId6"/>
    <p:sldId id="261" r:id="rId7"/>
    <p:sldId id="373" r:id="rId8"/>
    <p:sldId id="305" r:id="rId9"/>
    <p:sldId id="338" r:id="rId10"/>
    <p:sldId id="383" r:id="rId11"/>
    <p:sldId id="256" r:id="rId12"/>
    <p:sldId id="263" r:id="rId13"/>
    <p:sldId id="489" r:id="rId14"/>
    <p:sldId id="491" r:id="rId15"/>
    <p:sldId id="680" r:id="rId16"/>
    <p:sldId id="688" r:id="rId17"/>
    <p:sldId id="454" r:id="rId18"/>
    <p:sldId id="486" r:id="rId19"/>
    <p:sldId id="487" r:id="rId20"/>
    <p:sldId id="683" r:id="rId21"/>
    <p:sldId id="687" r:id="rId22"/>
    <p:sldId id="686" r:id="rId23"/>
    <p:sldId id="690" r:id="rId24"/>
    <p:sldId id="492" r:id="rId25"/>
    <p:sldId id="684"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D7F7F7"/>
    <a:srgbClr val="A6A6A6"/>
    <a:srgbClr val="436FA4"/>
    <a:srgbClr val="1F896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480" autoAdjust="0"/>
    <p:restoredTop sz="94660"/>
  </p:normalViewPr>
  <p:slideViewPr>
    <p:cSldViewPr snapToGrid="0" snapToObjects="1">
      <p:cViewPr varScale="1">
        <p:scale>
          <a:sx n="57" d="100"/>
          <a:sy n="57" d="100"/>
        </p:scale>
        <p:origin x="720" y="2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4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areaChart>
        <c:grouping val="standard"/>
        <c:varyColors val="0"/>
        <c:ser>
          <c:idx val="0"/>
          <c:order val="0"/>
          <c:tx>
            <c:v>People living with HIV</c:v>
          </c:tx>
          <c:dLbls>
            <c:dLbl>
              <c:idx val="0"/>
              <c:layout>
                <c:manualLayout>
                  <c:x val="2.7301452100462201E-2"/>
                  <c:y val="-0.300939145219816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60-46D3-9240-5113629F0E77}"/>
                </c:ext>
              </c:extLst>
            </c:dLbl>
            <c:dLbl>
              <c:idx val="1"/>
              <c:layout>
                <c:manualLayout>
                  <c:x val="-1.5167473389145701E-2"/>
                  <c:y val="-0.300939145219816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560-46D3-9240-5113629F0E77}"/>
                </c:ext>
              </c:extLst>
            </c:dLbl>
            <c:dLbl>
              <c:idx val="2"/>
              <c:layout>
                <c:manualLayout>
                  <c:x val="-2.2751210083718498E-2"/>
                  <c:y val="-0.3032540617215069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560-46D3-9240-5113629F0E77}"/>
                </c:ext>
              </c:extLst>
            </c:dLbl>
            <c:dLbl>
              <c:idx val="3"/>
              <c:layout>
                <c:manualLayout>
                  <c:x val="-1.6684220728060299E-2"/>
                  <c:y val="-0.317143560731652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560-46D3-9240-5113629F0E77}"/>
                </c:ext>
              </c:extLst>
            </c:dLbl>
            <c:dLbl>
              <c:idx val="4"/>
              <c:layout>
                <c:manualLayout>
                  <c:x val="-4.5502420167436997E-3"/>
                  <c:y val="-0.317143560731652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560-46D3-9240-5113629F0E77}"/>
                </c:ext>
              </c:extLst>
            </c:dLbl>
            <c:dLbl>
              <c:idx val="5"/>
              <c:layout>
                <c:manualLayout>
                  <c:x val="1.5167473389145699E-3"/>
                  <c:y val="-0.324088310236725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560-46D3-9240-5113629F0E77}"/>
                </c:ext>
              </c:extLst>
            </c:dLbl>
            <c:dLbl>
              <c:idx val="6"/>
              <c:layout>
                <c:manualLayout>
                  <c:x val="-1.1122685328496801E-16"/>
                  <c:y val="-0.347237475253634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560-46D3-9240-5113629F0E77}"/>
                </c:ext>
              </c:extLst>
            </c:dLbl>
            <c:dLbl>
              <c:idx val="7"/>
              <c:layout>
                <c:manualLayout>
                  <c:x val="-2.8818199439376701E-2"/>
                  <c:y val="-0.337977809246869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560-46D3-9240-5113629F0E77}"/>
                </c:ext>
              </c:extLst>
            </c:dLbl>
            <c:spPr>
              <a:noFill/>
              <a:ln>
                <a:noFill/>
              </a:ln>
              <a:effectLst/>
            </c:spPr>
            <c:txPr>
              <a:bodyPr/>
              <a:lstStyle/>
              <a:p>
                <a:pPr>
                  <a:defRPr sz="16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Sheet1!$B$2:$B$9</c:f>
              <c:numCache>
                <c:formatCode>General</c:formatCode>
                <c:ptCount val="8"/>
                <c:pt idx="0">
                  <c:v>33</c:v>
                </c:pt>
                <c:pt idx="1">
                  <c:v>34</c:v>
                </c:pt>
                <c:pt idx="2">
                  <c:v>34</c:v>
                </c:pt>
                <c:pt idx="3">
                  <c:v>35</c:v>
                </c:pt>
                <c:pt idx="4">
                  <c:v>35</c:v>
                </c:pt>
                <c:pt idx="5">
                  <c:v>36</c:v>
                </c:pt>
                <c:pt idx="6">
                  <c:v>37</c:v>
                </c:pt>
                <c:pt idx="7">
                  <c:v>37</c:v>
                </c:pt>
              </c:numCache>
            </c:numRef>
          </c:val>
          <c:extLst>
            <c:ext xmlns:c16="http://schemas.microsoft.com/office/drawing/2014/chart" uri="{C3380CC4-5D6E-409C-BE32-E72D297353CC}">
              <c16:uniqueId val="{00000008-4560-46D3-9240-5113629F0E77}"/>
            </c:ext>
          </c:extLst>
        </c:ser>
        <c:ser>
          <c:idx val="1"/>
          <c:order val="1"/>
          <c:tx>
            <c:v>PLHIV on ART</c:v>
          </c:tx>
          <c:spPr>
            <a:solidFill>
              <a:schemeClr val="accent1"/>
            </a:solidFill>
          </c:spPr>
          <c:dLbls>
            <c:dLbl>
              <c:idx val="0"/>
              <c:layout>
                <c:manualLayout>
                  <c:x val="1.9717715405889302E-2"/>
                  <c:y val="-6.25027455456541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560-46D3-9240-5113629F0E77}"/>
                </c:ext>
              </c:extLst>
            </c:dLbl>
            <c:dLbl>
              <c:idx val="1"/>
              <c:layout>
                <c:manualLayout>
                  <c:x val="-4.5502420167436997E-3"/>
                  <c:y val="-5.092816303719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560-46D3-9240-5113629F0E77}"/>
                </c:ext>
              </c:extLst>
            </c:dLbl>
            <c:dLbl>
              <c:idx val="2"/>
              <c:layout>
                <c:manualLayout>
                  <c:x val="-1.5167473389145701E-2"/>
                  <c:y val="-5.55579960405813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560-46D3-9240-5113629F0E77}"/>
                </c:ext>
              </c:extLst>
            </c:dLbl>
            <c:dLbl>
              <c:idx val="3"/>
              <c:layout>
                <c:manualLayout>
                  <c:x val="0"/>
                  <c:y val="-9.25966600676356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560-46D3-9240-5113629F0E77}"/>
                </c:ext>
              </c:extLst>
            </c:dLbl>
            <c:dLbl>
              <c:idx val="4"/>
              <c:layout>
                <c:manualLayout>
                  <c:x val="-1.5167473389145699E-3"/>
                  <c:y val="-0.1111159920811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560-46D3-9240-5113629F0E77}"/>
                </c:ext>
              </c:extLst>
            </c:dLbl>
            <c:dLbl>
              <c:idx val="5"/>
              <c:layout>
                <c:manualLayout>
                  <c:x val="-6.0669893556582598E-3"/>
                  <c:y val="-0.1226905745896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560-46D3-9240-5113629F0E77}"/>
                </c:ext>
              </c:extLst>
            </c:dLbl>
            <c:dLbl>
              <c:idx val="6"/>
              <c:layout>
                <c:manualLayout>
                  <c:x val="-4.5502420167438098E-3"/>
                  <c:y val="-0.138894990101454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560-46D3-9240-5113629F0E77}"/>
                </c:ext>
              </c:extLst>
            </c:dLbl>
            <c:dLbl>
              <c:idx val="7"/>
              <c:layout>
                <c:manualLayout>
                  <c:x val="-3.1851694117206002E-2"/>
                  <c:y val="-0.171303821125125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560-46D3-9240-5113629F0E77}"/>
                </c:ext>
              </c:extLst>
            </c:dLbl>
            <c:spPr>
              <a:noFill/>
              <a:ln>
                <a:noFill/>
              </a:ln>
              <a:effectLst/>
            </c:spPr>
            <c:txPr>
              <a:bodyPr/>
              <a:lstStyle/>
              <a:p>
                <a:pPr>
                  <a:defRPr sz="16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Sheet1!$C$2:$C$9</c:f>
              <c:numCache>
                <c:formatCode>General</c:formatCode>
                <c:ptCount val="8"/>
                <c:pt idx="0">
                  <c:v>8</c:v>
                </c:pt>
                <c:pt idx="1">
                  <c:v>9</c:v>
                </c:pt>
                <c:pt idx="2">
                  <c:v>11</c:v>
                </c:pt>
                <c:pt idx="3">
                  <c:v>13</c:v>
                </c:pt>
                <c:pt idx="4">
                  <c:v>15</c:v>
                </c:pt>
                <c:pt idx="5">
                  <c:v>17</c:v>
                </c:pt>
                <c:pt idx="6">
                  <c:v>20</c:v>
                </c:pt>
                <c:pt idx="7">
                  <c:v>21.7</c:v>
                </c:pt>
              </c:numCache>
            </c:numRef>
          </c:val>
          <c:extLst>
            <c:ext xmlns:c16="http://schemas.microsoft.com/office/drawing/2014/chart" uri="{C3380CC4-5D6E-409C-BE32-E72D297353CC}">
              <c16:uniqueId val="{00000011-4560-46D3-9240-5113629F0E77}"/>
            </c:ext>
          </c:extLst>
        </c:ser>
        <c:dLbls>
          <c:showLegendKey val="0"/>
          <c:showVal val="1"/>
          <c:showCatName val="0"/>
          <c:showSerName val="0"/>
          <c:showPercent val="0"/>
          <c:showBubbleSize val="0"/>
        </c:dLbls>
        <c:axId val="2568776"/>
        <c:axId val="2490616"/>
      </c:areaChart>
      <c:catAx>
        <c:axId val="2568776"/>
        <c:scaling>
          <c:orientation val="minMax"/>
        </c:scaling>
        <c:delete val="0"/>
        <c:axPos val="b"/>
        <c:numFmt formatCode="General" sourceLinked="1"/>
        <c:majorTickMark val="out"/>
        <c:minorTickMark val="none"/>
        <c:tickLblPos val="nextTo"/>
        <c:txPr>
          <a:bodyPr/>
          <a:lstStyle/>
          <a:p>
            <a:pPr>
              <a:defRPr sz="1400"/>
            </a:pPr>
            <a:endParaRPr lang="en-US"/>
          </a:p>
        </c:txPr>
        <c:crossAx val="2490616"/>
        <c:crosses val="autoZero"/>
        <c:auto val="1"/>
        <c:lblAlgn val="ctr"/>
        <c:lblOffset val="100"/>
        <c:noMultiLvlLbl val="0"/>
      </c:catAx>
      <c:valAx>
        <c:axId val="2490616"/>
        <c:scaling>
          <c:orientation val="minMax"/>
        </c:scaling>
        <c:delete val="0"/>
        <c:axPos val="l"/>
        <c:title>
          <c:tx>
            <c:rich>
              <a:bodyPr rot="-5400000" vert="horz"/>
              <a:lstStyle/>
              <a:p>
                <a:pPr>
                  <a:defRPr sz="1600"/>
                </a:pPr>
                <a:r>
                  <a:rPr lang="en-US" sz="1600"/>
                  <a:t>People living with HIV and on ART</a:t>
                </a:r>
              </a:p>
            </c:rich>
          </c:tx>
          <c:overlay val="0"/>
        </c:title>
        <c:numFmt formatCode="General" sourceLinked="1"/>
        <c:majorTickMark val="out"/>
        <c:minorTickMark val="none"/>
        <c:tickLblPos val="nextTo"/>
        <c:txPr>
          <a:bodyPr/>
          <a:lstStyle/>
          <a:p>
            <a:pPr>
              <a:defRPr sz="1400"/>
            </a:pPr>
            <a:endParaRPr lang="en-US"/>
          </a:p>
        </c:txPr>
        <c:crossAx val="2568776"/>
        <c:crosses val="autoZero"/>
        <c:crossBetween val="midCat"/>
      </c:valAx>
    </c:plotArea>
    <c:legend>
      <c:legendPos val="b"/>
      <c:overlay val="0"/>
      <c:txPr>
        <a:bodyPr/>
        <a:lstStyle/>
        <a:p>
          <a:pPr>
            <a:defRPr sz="1400"/>
          </a:pPr>
          <a:endParaRPr lang="en-US"/>
        </a:p>
      </c:txPr>
    </c:legend>
    <c:plotVisOnly val="1"/>
    <c:dispBlanksAs val="zero"/>
    <c:showDLblsOverMax val="0"/>
  </c:chart>
  <c:txPr>
    <a:bodyPr/>
    <a:lstStyle/>
    <a:p>
      <a:pPr>
        <a:defRPr sz="1200">
          <a:solidFill>
            <a:schemeClr val="bg1"/>
          </a:solidFill>
          <a:latin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2314264288393"/>
          <c:y val="4.7420495623948698E-2"/>
          <c:w val="0.86557689217419198"/>
          <c:h val="0.72492160849603704"/>
        </c:manualLayout>
      </c:layout>
      <c:areaChart>
        <c:grouping val="stacked"/>
        <c:varyColors val="0"/>
        <c:ser>
          <c:idx val="0"/>
          <c:order val="0"/>
          <c:tx>
            <c:strRef>
              <c:f>Sheet1!$A$52</c:f>
              <c:strCache>
                <c:ptCount val="1"/>
                <c:pt idx="0">
                  <c:v>Manufacturer 1</c:v>
                </c:pt>
              </c:strCache>
            </c:strRef>
          </c:tx>
          <c:cat>
            <c:multiLvlStrRef>
              <c:f>Sheet1!$B$50:$S$51</c:f>
              <c:multiLvlStrCache>
                <c:ptCount val="18"/>
                <c:lvl>
                  <c:pt idx="0">
                    <c:v>October</c:v>
                  </c:pt>
                  <c:pt idx="1">
                    <c:v>November</c:v>
                  </c:pt>
                  <c:pt idx="2">
                    <c:v>December</c:v>
                  </c:pt>
                  <c:pt idx="3">
                    <c:v>January</c:v>
                  </c:pt>
                  <c:pt idx="4">
                    <c:v>February</c:v>
                  </c:pt>
                  <c:pt idx="5">
                    <c:v>March</c:v>
                  </c:pt>
                  <c:pt idx="6">
                    <c:v>April</c:v>
                  </c:pt>
                  <c:pt idx="7">
                    <c:v>May</c:v>
                  </c:pt>
                  <c:pt idx="8">
                    <c:v>June</c:v>
                  </c:pt>
                  <c:pt idx="9">
                    <c:v>July</c:v>
                  </c:pt>
                  <c:pt idx="10">
                    <c:v>August</c:v>
                  </c:pt>
                  <c:pt idx="11">
                    <c:v>September</c:v>
                  </c:pt>
                  <c:pt idx="12">
                    <c:v>October</c:v>
                  </c:pt>
                  <c:pt idx="13">
                    <c:v>November</c:v>
                  </c:pt>
                  <c:pt idx="14">
                    <c:v>December</c:v>
                  </c:pt>
                  <c:pt idx="15">
                    <c:v>January</c:v>
                  </c:pt>
                  <c:pt idx="16">
                    <c:v>February</c:v>
                  </c:pt>
                  <c:pt idx="17">
                    <c:v>March</c:v>
                  </c:pt>
                </c:lvl>
                <c:lvl>
                  <c:pt idx="0">
                    <c:v>Q4 CY 2017</c:v>
                  </c:pt>
                  <c:pt idx="3">
                    <c:v>Q1 CY 2018</c:v>
                  </c:pt>
                  <c:pt idx="6">
                    <c:v>Q2 CY 2018</c:v>
                  </c:pt>
                  <c:pt idx="9">
                    <c:v>Q3 CY 2018</c:v>
                  </c:pt>
                  <c:pt idx="12">
                    <c:v>Q4 CY 2018</c:v>
                  </c:pt>
                  <c:pt idx="15">
                    <c:v>Q1 CY 2019</c:v>
                  </c:pt>
                </c:lvl>
              </c:multiLvlStrCache>
            </c:multiLvlStrRef>
          </c:cat>
          <c:val>
            <c:numRef>
              <c:f>Sheet1!$B$52:$S$52</c:f>
              <c:numCache>
                <c:formatCode>General</c:formatCode>
                <c:ptCount val="18"/>
                <c:pt idx="0">
                  <c:v>0</c:v>
                </c:pt>
                <c:pt idx="1">
                  <c:v>0</c:v>
                </c:pt>
                <c:pt idx="2">
                  <c:v>600000</c:v>
                </c:pt>
                <c:pt idx="3">
                  <c:v>2600000</c:v>
                </c:pt>
                <c:pt idx="4">
                  <c:v>3500000</c:v>
                </c:pt>
                <c:pt idx="5">
                  <c:v>3500000</c:v>
                </c:pt>
                <c:pt idx="6">
                  <c:v>5000000</c:v>
                </c:pt>
                <c:pt idx="7">
                  <c:v>5000000</c:v>
                </c:pt>
                <c:pt idx="8">
                  <c:v>5000000</c:v>
                </c:pt>
                <c:pt idx="9">
                  <c:v>5000000</c:v>
                </c:pt>
                <c:pt idx="10">
                  <c:v>5000000</c:v>
                </c:pt>
                <c:pt idx="11">
                  <c:v>5000000</c:v>
                </c:pt>
                <c:pt idx="12">
                  <c:v>7000000</c:v>
                </c:pt>
                <c:pt idx="13">
                  <c:v>7000000</c:v>
                </c:pt>
                <c:pt idx="14">
                  <c:v>7000000</c:v>
                </c:pt>
                <c:pt idx="15">
                  <c:v>7000000</c:v>
                </c:pt>
                <c:pt idx="16">
                  <c:v>7000000</c:v>
                </c:pt>
                <c:pt idx="17">
                  <c:v>7000000</c:v>
                </c:pt>
              </c:numCache>
            </c:numRef>
          </c:val>
          <c:extLst>
            <c:ext xmlns:c16="http://schemas.microsoft.com/office/drawing/2014/chart" uri="{C3380CC4-5D6E-409C-BE32-E72D297353CC}">
              <c16:uniqueId val="{00000000-43A2-44F1-9F59-B3FFBB43B203}"/>
            </c:ext>
          </c:extLst>
        </c:ser>
        <c:ser>
          <c:idx val="1"/>
          <c:order val="1"/>
          <c:tx>
            <c:strRef>
              <c:f>Sheet1!$A$53</c:f>
              <c:strCache>
                <c:ptCount val="1"/>
                <c:pt idx="0">
                  <c:v>Manufacturer 2</c:v>
                </c:pt>
              </c:strCache>
            </c:strRef>
          </c:tx>
          <c:spPr>
            <a:pattFill prst="wdDnDiag">
              <a:fgClr>
                <a:schemeClr val="accent4"/>
              </a:fgClr>
              <a:bgClr>
                <a:schemeClr val="bg1"/>
              </a:bgClr>
            </a:pattFill>
          </c:spPr>
          <c:cat>
            <c:multiLvlStrRef>
              <c:f>Sheet1!$B$50:$S$51</c:f>
              <c:multiLvlStrCache>
                <c:ptCount val="18"/>
                <c:lvl>
                  <c:pt idx="0">
                    <c:v>October</c:v>
                  </c:pt>
                  <c:pt idx="1">
                    <c:v>November</c:v>
                  </c:pt>
                  <c:pt idx="2">
                    <c:v>December</c:v>
                  </c:pt>
                  <c:pt idx="3">
                    <c:v>January</c:v>
                  </c:pt>
                  <c:pt idx="4">
                    <c:v>February</c:v>
                  </c:pt>
                  <c:pt idx="5">
                    <c:v>March</c:v>
                  </c:pt>
                  <c:pt idx="6">
                    <c:v>April</c:v>
                  </c:pt>
                  <c:pt idx="7">
                    <c:v>May</c:v>
                  </c:pt>
                  <c:pt idx="8">
                    <c:v>June</c:v>
                  </c:pt>
                  <c:pt idx="9">
                    <c:v>July</c:v>
                  </c:pt>
                  <c:pt idx="10">
                    <c:v>August</c:v>
                  </c:pt>
                  <c:pt idx="11">
                    <c:v>September</c:v>
                  </c:pt>
                  <c:pt idx="12">
                    <c:v>October</c:v>
                  </c:pt>
                  <c:pt idx="13">
                    <c:v>November</c:v>
                  </c:pt>
                  <c:pt idx="14">
                    <c:v>December</c:v>
                  </c:pt>
                  <c:pt idx="15">
                    <c:v>January</c:v>
                  </c:pt>
                  <c:pt idx="16">
                    <c:v>February</c:v>
                  </c:pt>
                  <c:pt idx="17">
                    <c:v>March</c:v>
                  </c:pt>
                </c:lvl>
                <c:lvl>
                  <c:pt idx="0">
                    <c:v>Q4 CY 2017</c:v>
                  </c:pt>
                  <c:pt idx="3">
                    <c:v>Q1 CY 2018</c:v>
                  </c:pt>
                  <c:pt idx="6">
                    <c:v>Q2 CY 2018</c:v>
                  </c:pt>
                  <c:pt idx="9">
                    <c:v>Q3 CY 2018</c:v>
                  </c:pt>
                  <c:pt idx="12">
                    <c:v>Q4 CY 2018</c:v>
                  </c:pt>
                  <c:pt idx="15">
                    <c:v>Q1 CY 2019</c:v>
                  </c:pt>
                </c:lvl>
              </c:multiLvlStrCache>
            </c:multiLvlStrRef>
          </c:cat>
          <c:val>
            <c:numRef>
              <c:f>Sheet1!$B$53:$S$53</c:f>
              <c:numCache>
                <c:formatCode>General</c:formatCode>
                <c:ptCount val="18"/>
                <c:pt idx="0">
                  <c:v>0</c:v>
                </c:pt>
                <c:pt idx="1">
                  <c:v>0</c:v>
                </c:pt>
                <c:pt idx="2">
                  <c:v>0</c:v>
                </c:pt>
                <c:pt idx="3">
                  <c:v>0</c:v>
                </c:pt>
                <c:pt idx="4">
                  <c:v>0</c:v>
                </c:pt>
                <c:pt idx="5">
                  <c:v>0</c:v>
                </c:pt>
                <c:pt idx="6">
                  <c:v>0</c:v>
                </c:pt>
                <c:pt idx="7">
                  <c:v>0</c:v>
                </c:pt>
                <c:pt idx="8">
                  <c:v>0</c:v>
                </c:pt>
                <c:pt idx="9">
                  <c:v>0</c:v>
                </c:pt>
                <c:pt idx="10">
                  <c:v>0</c:v>
                </c:pt>
                <c:pt idx="11">
                  <c:v>1000000</c:v>
                </c:pt>
                <c:pt idx="12">
                  <c:v>1000000</c:v>
                </c:pt>
                <c:pt idx="13" formatCode="#,##0">
                  <c:v>4000000</c:v>
                </c:pt>
                <c:pt idx="14">
                  <c:v>4000000</c:v>
                </c:pt>
                <c:pt idx="15">
                  <c:v>6000000</c:v>
                </c:pt>
                <c:pt idx="16">
                  <c:v>6000000</c:v>
                </c:pt>
                <c:pt idx="17">
                  <c:v>6000000</c:v>
                </c:pt>
              </c:numCache>
            </c:numRef>
          </c:val>
          <c:extLst>
            <c:ext xmlns:c16="http://schemas.microsoft.com/office/drawing/2014/chart" uri="{C3380CC4-5D6E-409C-BE32-E72D297353CC}">
              <c16:uniqueId val="{00000001-43A2-44F1-9F59-B3FFBB43B203}"/>
            </c:ext>
          </c:extLst>
        </c:ser>
        <c:dLbls>
          <c:showLegendKey val="0"/>
          <c:showVal val="0"/>
          <c:showCatName val="0"/>
          <c:showSerName val="0"/>
          <c:showPercent val="0"/>
          <c:showBubbleSize val="0"/>
        </c:dLbls>
        <c:axId val="1702439264"/>
        <c:axId val="1702441584"/>
      </c:areaChart>
      <c:catAx>
        <c:axId val="1702439264"/>
        <c:scaling>
          <c:orientation val="minMax"/>
        </c:scaling>
        <c:delete val="0"/>
        <c:axPos val="b"/>
        <c:numFmt formatCode="General" sourceLinked="0"/>
        <c:majorTickMark val="out"/>
        <c:minorTickMark val="none"/>
        <c:tickLblPos val="nextTo"/>
        <c:crossAx val="1702441584"/>
        <c:crosses val="autoZero"/>
        <c:auto val="1"/>
        <c:lblAlgn val="ctr"/>
        <c:lblOffset val="100"/>
        <c:noMultiLvlLbl val="0"/>
      </c:catAx>
      <c:valAx>
        <c:axId val="1702441584"/>
        <c:scaling>
          <c:orientation val="minMax"/>
        </c:scaling>
        <c:delete val="0"/>
        <c:axPos val="l"/>
        <c:majorGridlines/>
        <c:numFmt formatCode="#,##0" sourceLinked="0"/>
        <c:majorTickMark val="out"/>
        <c:minorTickMark val="none"/>
        <c:tickLblPos val="nextTo"/>
        <c:txPr>
          <a:bodyPr/>
          <a:lstStyle/>
          <a:p>
            <a:pPr>
              <a:defRPr sz="1600"/>
            </a:pPr>
            <a:endParaRPr lang="en-US"/>
          </a:p>
        </c:txPr>
        <c:crossAx val="1702439264"/>
        <c:crosses val="autoZero"/>
        <c:crossBetween val="midCat"/>
        <c:dispUnits>
          <c:builtInUnit val="millions"/>
          <c:dispUnitsLbl>
            <c:layout>
              <c:manualLayout>
                <c:xMode val="edge"/>
                <c:yMode val="edge"/>
                <c:x val="1.76777673433023E-2"/>
                <c:y val="5.0575021872266E-2"/>
              </c:manualLayout>
            </c:layout>
            <c:txPr>
              <a:bodyPr/>
              <a:lstStyle/>
              <a:p>
                <a:pPr>
                  <a:defRPr sz="1600"/>
                </a:pPr>
                <a:endParaRPr lang="en-US"/>
              </a:p>
            </c:txPr>
          </c:dispUnitsLbl>
        </c:dispUnits>
      </c:valAx>
      <c:spPr>
        <a:solidFill>
          <a:sysClr val="window" lastClr="FFFFFF"/>
        </a:solidFill>
      </c:spPr>
    </c:plotArea>
    <c:plotVisOnly val="1"/>
    <c:dispBlanksAs val="zero"/>
    <c:showDLblsOverMax val="0"/>
  </c:chart>
  <c:txPr>
    <a:bodyPr/>
    <a:lstStyle/>
    <a:p>
      <a:pPr>
        <a:defRPr sz="1200"/>
      </a:pPr>
      <a:endParaRPr lang="en-US"/>
    </a:p>
  </c:tx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77B542-3570-498F-97BC-A75964BE52D0}" type="doc">
      <dgm:prSet loTypeId="urn:microsoft.com/office/officeart/2005/8/layout/radial3" loCatId="cycle" qsTypeId="urn:microsoft.com/office/officeart/2005/8/quickstyle/simple2" qsCatId="simple" csTypeId="urn:microsoft.com/office/officeart/2005/8/colors/accent1_2" csCatId="accent1" phldr="1"/>
      <dgm:spPr/>
      <dgm:t>
        <a:bodyPr/>
        <a:lstStyle/>
        <a:p>
          <a:endParaRPr lang="en-US"/>
        </a:p>
      </dgm:t>
    </dgm:pt>
    <dgm:pt modelId="{7276D39E-71DB-4FB8-BCCE-90B993AE35B3}">
      <dgm:prSet phldrT="[Text]" custT="1"/>
      <dgm:spPr>
        <a:solidFill>
          <a:schemeClr val="tx1"/>
        </a:solidFill>
        <a:ln>
          <a:solidFill>
            <a:schemeClr val="bg1"/>
          </a:solidFill>
        </a:ln>
      </dgm:spPr>
      <dgm:t>
        <a:bodyPr/>
        <a:lstStyle/>
        <a:p>
          <a:r>
            <a:rPr lang="en-US" sz="3600" dirty="0">
              <a:solidFill>
                <a:schemeClr val="bg1"/>
              </a:solidFill>
            </a:rPr>
            <a:t>End of AIDS</a:t>
          </a:r>
        </a:p>
      </dgm:t>
    </dgm:pt>
    <dgm:pt modelId="{3CE30B54-C81D-459B-813C-F3BD8E6CD983}" type="parTrans" cxnId="{296C8046-78B3-44AD-A761-ABEA31B837FC}">
      <dgm:prSet/>
      <dgm:spPr/>
      <dgm:t>
        <a:bodyPr/>
        <a:lstStyle/>
        <a:p>
          <a:endParaRPr lang="en-US">
            <a:solidFill>
              <a:schemeClr val="bg1"/>
            </a:solidFill>
          </a:endParaRPr>
        </a:p>
      </dgm:t>
    </dgm:pt>
    <dgm:pt modelId="{830AEA45-B68E-40AE-8C9D-3917D64B1502}" type="sibTrans" cxnId="{296C8046-78B3-44AD-A761-ABEA31B837FC}">
      <dgm:prSet/>
      <dgm:spPr/>
      <dgm:t>
        <a:bodyPr/>
        <a:lstStyle/>
        <a:p>
          <a:endParaRPr lang="en-US">
            <a:solidFill>
              <a:schemeClr val="bg1"/>
            </a:solidFill>
          </a:endParaRPr>
        </a:p>
      </dgm:t>
    </dgm:pt>
    <dgm:pt modelId="{4AC97516-1647-410C-8489-B883570E2672}">
      <dgm:prSet phldrT="[Text]" custT="1"/>
      <dgm:spPr>
        <a:solidFill>
          <a:schemeClr val="tx1"/>
        </a:solidFill>
        <a:ln>
          <a:solidFill>
            <a:schemeClr val="bg1"/>
          </a:solidFill>
        </a:ln>
      </dgm:spPr>
      <dgm:t>
        <a:bodyPr/>
        <a:lstStyle/>
        <a:p>
          <a:r>
            <a:rPr lang="en-US" sz="1400" dirty="0">
              <a:solidFill>
                <a:schemeClr val="bg1"/>
              </a:solidFill>
            </a:rPr>
            <a:t>HIV self-testing</a:t>
          </a:r>
        </a:p>
      </dgm:t>
    </dgm:pt>
    <dgm:pt modelId="{DC99E406-4E42-4F42-88DD-55AE8A659483}" type="parTrans" cxnId="{7CD74548-0D43-4C51-9F98-BA8FB02FFDC2}">
      <dgm:prSet/>
      <dgm:spPr/>
      <dgm:t>
        <a:bodyPr/>
        <a:lstStyle/>
        <a:p>
          <a:endParaRPr lang="en-US">
            <a:solidFill>
              <a:schemeClr val="bg1"/>
            </a:solidFill>
          </a:endParaRPr>
        </a:p>
      </dgm:t>
    </dgm:pt>
    <dgm:pt modelId="{1FFD2571-DDFD-4FF9-B251-77B0487AC19F}" type="sibTrans" cxnId="{7CD74548-0D43-4C51-9F98-BA8FB02FFDC2}">
      <dgm:prSet/>
      <dgm:spPr/>
      <dgm:t>
        <a:bodyPr/>
        <a:lstStyle/>
        <a:p>
          <a:endParaRPr lang="en-US">
            <a:solidFill>
              <a:schemeClr val="bg1"/>
            </a:solidFill>
          </a:endParaRPr>
        </a:p>
      </dgm:t>
    </dgm:pt>
    <dgm:pt modelId="{CF6D523B-E36E-4D67-8AFA-1AFE8A22DCED}">
      <dgm:prSet phldrT="[Text]" custT="1"/>
      <dgm:spPr>
        <a:solidFill>
          <a:schemeClr val="tx1"/>
        </a:solidFill>
        <a:ln>
          <a:solidFill>
            <a:schemeClr val="bg1"/>
          </a:solidFill>
        </a:ln>
      </dgm:spPr>
      <dgm:t>
        <a:bodyPr/>
        <a:lstStyle/>
        <a:p>
          <a:r>
            <a:rPr lang="en-US" sz="1400" dirty="0">
              <a:solidFill>
                <a:schemeClr val="bg1"/>
              </a:solidFill>
            </a:rPr>
            <a:t>Cohort and Unique Identifier</a:t>
          </a:r>
        </a:p>
      </dgm:t>
    </dgm:pt>
    <dgm:pt modelId="{A08D0123-0321-4FE9-9BDD-405490091A84}" type="parTrans" cxnId="{F9C01154-9C64-415B-854B-CA5C0F6DFB8F}">
      <dgm:prSet/>
      <dgm:spPr/>
      <dgm:t>
        <a:bodyPr/>
        <a:lstStyle/>
        <a:p>
          <a:endParaRPr lang="en-US">
            <a:solidFill>
              <a:schemeClr val="bg1"/>
            </a:solidFill>
          </a:endParaRPr>
        </a:p>
      </dgm:t>
    </dgm:pt>
    <dgm:pt modelId="{53DAA52D-D4AA-4BAC-A3F0-14A55B1ACE19}" type="sibTrans" cxnId="{F9C01154-9C64-415B-854B-CA5C0F6DFB8F}">
      <dgm:prSet/>
      <dgm:spPr/>
      <dgm:t>
        <a:bodyPr/>
        <a:lstStyle/>
        <a:p>
          <a:endParaRPr lang="en-US">
            <a:solidFill>
              <a:schemeClr val="bg1"/>
            </a:solidFill>
          </a:endParaRPr>
        </a:p>
      </dgm:t>
    </dgm:pt>
    <dgm:pt modelId="{B8053E76-8A75-43B9-8A76-B6DEB4475B07}">
      <dgm:prSet phldrT="[Text]" custT="1"/>
      <dgm:spPr>
        <a:solidFill>
          <a:schemeClr val="tx1"/>
        </a:solidFill>
        <a:ln>
          <a:solidFill>
            <a:schemeClr val="bg1"/>
          </a:solidFill>
        </a:ln>
      </dgm:spPr>
      <dgm:t>
        <a:bodyPr/>
        <a:lstStyle/>
        <a:p>
          <a:r>
            <a:rPr lang="en-US" sz="1400" dirty="0">
              <a:solidFill>
                <a:schemeClr val="bg1"/>
              </a:solidFill>
            </a:rPr>
            <a:t>Unified leadership around 90-90-90</a:t>
          </a:r>
        </a:p>
      </dgm:t>
    </dgm:pt>
    <dgm:pt modelId="{7ECAA426-171C-479D-AA64-2927FB6E467C}" type="parTrans" cxnId="{9492C1DF-854B-44ED-9E30-DF5E245CD0F8}">
      <dgm:prSet/>
      <dgm:spPr/>
      <dgm:t>
        <a:bodyPr/>
        <a:lstStyle/>
        <a:p>
          <a:endParaRPr lang="en-US">
            <a:solidFill>
              <a:schemeClr val="bg1"/>
            </a:solidFill>
          </a:endParaRPr>
        </a:p>
      </dgm:t>
    </dgm:pt>
    <dgm:pt modelId="{5D133B1D-8A53-420F-8E0A-A3698A9F378D}" type="sibTrans" cxnId="{9492C1DF-854B-44ED-9E30-DF5E245CD0F8}">
      <dgm:prSet/>
      <dgm:spPr/>
      <dgm:t>
        <a:bodyPr/>
        <a:lstStyle/>
        <a:p>
          <a:endParaRPr lang="en-US">
            <a:solidFill>
              <a:schemeClr val="bg1"/>
            </a:solidFill>
          </a:endParaRPr>
        </a:p>
      </dgm:t>
    </dgm:pt>
    <dgm:pt modelId="{BF6E9D1A-7E1C-44CA-9409-5784DE82CE1A}">
      <dgm:prSet phldrT="[Text]" custT="1"/>
      <dgm:spPr>
        <a:solidFill>
          <a:schemeClr val="tx1"/>
        </a:solidFill>
        <a:ln>
          <a:solidFill>
            <a:schemeClr val="bg1"/>
          </a:solidFill>
        </a:ln>
      </dgm:spPr>
      <dgm:t>
        <a:bodyPr/>
        <a:lstStyle/>
        <a:p>
          <a:r>
            <a:rPr lang="en-US" sz="1400" dirty="0">
              <a:solidFill>
                <a:schemeClr val="bg1"/>
              </a:solidFill>
            </a:rPr>
            <a:t>Universal regimen (TLD)</a:t>
          </a:r>
        </a:p>
      </dgm:t>
    </dgm:pt>
    <dgm:pt modelId="{4D309620-152C-4FEC-A74C-287DE36ADFFC}" type="parTrans" cxnId="{2F1C327A-A2DE-4C65-B343-B8B9E308E3D2}">
      <dgm:prSet/>
      <dgm:spPr/>
      <dgm:t>
        <a:bodyPr/>
        <a:lstStyle/>
        <a:p>
          <a:endParaRPr lang="en-US">
            <a:solidFill>
              <a:schemeClr val="bg1"/>
            </a:solidFill>
          </a:endParaRPr>
        </a:p>
      </dgm:t>
    </dgm:pt>
    <dgm:pt modelId="{508F6B4E-C1F9-4E3B-A05F-903848C2C838}" type="sibTrans" cxnId="{2F1C327A-A2DE-4C65-B343-B8B9E308E3D2}">
      <dgm:prSet/>
      <dgm:spPr/>
      <dgm:t>
        <a:bodyPr/>
        <a:lstStyle/>
        <a:p>
          <a:endParaRPr lang="en-US">
            <a:solidFill>
              <a:schemeClr val="bg1"/>
            </a:solidFill>
          </a:endParaRPr>
        </a:p>
      </dgm:t>
    </dgm:pt>
    <dgm:pt modelId="{014D0405-555E-4E35-A9AB-2DF7A40C05E1}">
      <dgm:prSet phldrT="[Text]" custT="1"/>
      <dgm:spPr>
        <a:solidFill>
          <a:schemeClr val="tx1"/>
        </a:solidFill>
        <a:ln>
          <a:solidFill>
            <a:schemeClr val="bg1"/>
          </a:solidFill>
        </a:ln>
      </dgm:spPr>
      <dgm:t>
        <a:bodyPr/>
        <a:lstStyle/>
        <a:p>
          <a:r>
            <a:rPr lang="en-US" sz="1400" dirty="0">
              <a:solidFill>
                <a:schemeClr val="bg1"/>
              </a:solidFill>
            </a:rPr>
            <a:t>Multi-disease prevention campaign</a:t>
          </a:r>
        </a:p>
      </dgm:t>
    </dgm:pt>
    <dgm:pt modelId="{33FF5523-2235-4733-8AA0-2C958C2814B7}" type="parTrans" cxnId="{9435AB4B-89A6-4BAC-9C3B-89E422D6DB67}">
      <dgm:prSet/>
      <dgm:spPr/>
      <dgm:t>
        <a:bodyPr/>
        <a:lstStyle/>
        <a:p>
          <a:endParaRPr lang="en-US">
            <a:solidFill>
              <a:schemeClr val="bg1"/>
            </a:solidFill>
          </a:endParaRPr>
        </a:p>
      </dgm:t>
    </dgm:pt>
    <dgm:pt modelId="{67E12706-7EB3-46FB-A84F-980D8F8077E9}" type="sibTrans" cxnId="{9435AB4B-89A6-4BAC-9C3B-89E422D6DB67}">
      <dgm:prSet/>
      <dgm:spPr/>
      <dgm:t>
        <a:bodyPr/>
        <a:lstStyle/>
        <a:p>
          <a:endParaRPr lang="en-US">
            <a:solidFill>
              <a:schemeClr val="bg1"/>
            </a:solidFill>
          </a:endParaRPr>
        </a:p>
      </dgm:t>
    </dgm:pt>
    <dgm:pt modelId="{1BE6F138-7D44-4002-A668-DDEC94D7D935}">
      <dgm:prSet phldrT="[Text]"/>
      <dgm:spPr/>
      <dgm:t>
        <a:bodyPr/>
        <a:lstStyle/>
        <a:p>
          <a:endParaRPr lang="en-US" dirty="0">
            <a:solidFill>
              <a:schemeClr val="bg1"/>
            </a:solidFill>
          </a:endParaRPr>
        </a:p>
      </dgm:t>
    </dgm:pt>
    <dgm:pt modelId="{ED76B982-691F-4C97-8C99-79C53CBD59CF}" type="parTrans" cxnId="{3A0AEC4E-6142-47EB-B173-B8B6AFE5C5C5}">
      <dgm:prSet/>
      <dgm:spPr/>
      <dgm:t>
        <a:bodyPr/>
        <a:lstStyle/>
        <a:p>
          <a:endParaRPr lang="en-US">
            <a:solidFill>
              <a:schemeClr val="bg1"/>
            </a:solidFill>
          </a:endParaRPr>
        </a:p>
      </dgm:t>
    </dgm:pt>
    <dgm:pt modelId="{5ABECF54-DB80-4679-BD08-9C27844C959D}" type="sibTrans" cxnId="{3A0AEC4E-6142-47EB-B173-B8B6AFE5C5C5}">
      <dgm:prSet/>
      <dgm:spPr/>
      <dgm:t>
        <a:bodyPr/>
        <a:lstStyle/>
        <a:p>
          <a:endParaRPr lang="en-US">
            <a:solidFill>
              <a:schemeClr val="bg1"/>
            </a:solidFill>
          </a:endParaRPr>
        </a:p>
      </dgm:t>
    </dgm:pt>
    <dgm:pt modelId="{E81D8095-C964-48F6-8391-3679BC7F8304}" type="pres">
      <dgm:prSet presAssocID="{E177B542-3570-498F-97BC-A75964BE52D0}" presName="composite" presStyleCnt="0">
        <dgm:presLayoutVars>
          <dgm:chMax val="1"/>
          <dgm:dir/>
          <dgm:resizeHandles val="exact"/>
        </dgm:presLayoutVars>
      </dgm:prSet>
      <dgm:spPr/>
    </dgm:pt>
    <dgm:pt modelId="{A35015C8-513B-4714-8575-3E3F7C67D4E8}" type="pres">
      <dgm:prSet presAssocID="{E177B542-3570-498F-97BC-A75964BE52D0}" presName="radial" presStyleCnt="0">
        <dgm:presLayoutVars>
          <dgm:animLvl val="ctr"/>
        </dgm:presLayoutVars>
      </dgm:prSet>
      <dgm:spPr/>
    </dgm:pt>
    <dgm:pt modelId="{033BAA67-D282-4B93-8516-B6A76D0E11B0}" type="pres">
      <dgm:prSet presAssocID="{7276D39E-71DB-4FB8-BCCE-90B993AE35B3}" presName="centerShape" presStyleLbl="vennNode1" presStyleIdx="0" presStyleCnt="6"/>
      <dgm:spPr/>
    </dgm:pt>
    <dgm:pt modelId="{0843BB13-346E-453E-92D3-F02F114BFFAC}" type="pres">
      <dgm:prSet presAssocID="{4AC97516-1647-410C-8489-B883570E2672}" presName="node" presStyleLbl="vennNode1" presStyleIdx="1" presStyleCnt="6">
        <dgm:presLayoutVars>
          <dgm:bulletEnabled val="1"/>
        </dgm:presLayoutVars>
      </dgm:prSet>
      <dgm:spPr/>
    </dgm:pt>
    <dgm:pt modelId="{CF3EC260-6FFE-4989-986C-96F26464E74F}" type="pres">
      <dgm:prSet presAssocID="{CF6D523B-E36E-4D67-8AFA-1AFE8A22DCED}" presName="node" presStyleLbl="vennNode1" presStyleIdx="2" presStyleCnt="6" custScaleX="117614" custScaleY="128171">
        <dgm:presLayoutVars>
          <dgm:bulletEnabled val="1"/>
        </dgm:presLayoutVars>
      </dgm:prSet>
      <dgm:spPr/>
    </dgm:pt>
    <dgm:pt modelId="{094435C7-2407-4B88-AF34-B26A42E11157}" type="pres">
      <dgm:prSet presAssocID="{B8053E76-8A75-43B9-8A76-B6DEB4475B07}" presName="node" presStyleLbl="vennNode1" presStyleIdx="3" presStyleCnt="6" custScaleX="113389">
        <dgm:presLayoutVars>
          <dgm:bulletEnabled val="1"/>
        </dgm:presLayoutVars>
      </dgm:prSet>
      <dgm:spPr/>
    </dgm:pt>
    <dgm:pt modelId="{8D2FD1A1-2531-431C-93F0-4D3815FB5BC4}" type="pres">
      <dgm:prSet presAssocID="{BF6E9D1A-7E1C-44CA-9409-5784DE82CE1A}" presName="node" presStyleLbl="vennNode1" presStyleIdx="4" presStyleCnt="6">
        <dgm:presLayoutVars>
          <dgm:bulletEnabled val="1"/>
        </dgm:presLayoutVars>
      </dgm:prSet>
      <dgm:spPr/>
    </dgm:pt>
    <dgm:pt modelId="{C8B5687D-3A19-43FE-B0EA-8CB2335BB9C2}" type="pres">
      <dgm:prSet presAssocID="{014D0405-555E-4E35-A9AB-2DF7A40C05E1}" presName="node" presStyleLbl="vennNode1" presStyleIdx="5" presStyleCnt="6" custScaleX="114590">
        <dgm:presLayoutVars>
          <dgm:bulletEnabled val="1"/>
        </dgm:presLayoutVars>
      </dgm:prSet>
      <dgm:spPr/>
    </dgm:pt>
  </dgm:ptLst>
  <dgm:cxnLst>
    <dgm:cxn modelId="{88A9FE2A-99F9-422D-878A-9C129FCA8044}" type="presOf" srcId="{014D0405-555E-4E35-A9AB-2DF7A40C05E1}" destId="{C8B5687D-3A19-43FE-B0EA-8CB2335BB9C2}" srcOrd="0" destOrd="0" presId="urn:microsoft.com/office/officeart/2005/8/layout/radial3"/>
    <dgm:cxn modelId="{296C8046-78B3-44AD-A761-ABEA31B837FC}" srcId="{E177B542-3570-498F-97BC-A75964BE52D0}" destId="{7276D39E-71DB-4FB8-BCCE-90B993AE35B3}" srcOrd="0" destOrd="0" parTransId="{3CE30B54-C81D-459B-813C-F3BD8E6CD983}" sibTransId="{830AEA45-B68E-40AE-8C9D-3917D64B1502}"/>
    <dgm:cxn modelId="{7CD74548-0D43-4C51-9F98-BA8FB02FFDC2}" srcId="{7276D39E-71DB-4FB8-BCCE-90B993AE35B3}" destId="{4AC97516-1647-410C-8489-B883570E2672}" srcOrd="0" destOrd="0" parTransId="{DC99E406-4E42-4F42-88DD-55AE8A659483}" sibTransId="{1FFD2571-DDFD-4FF9-B251-77B0487AC19F}"/>
    <dgm:cxn modelId="{9435AB4B-89A6-4BAC-9C3B-89E422D6DB67}" srcId="{7276D39E-71DB-4FB8-BCCE-90B993AE35B3}" destId="{014D0405-555E-4E35-A9AB-2DF7A40C05E1}" srcOrd="4" destOrd="0" parTransId="{33FF5523-2235-4733-8AA0-2C958C2814B7}" sibTransId="{67E12706-7EB3-46FB-A84F-980D8F8077E9}"/>
    <dgm:cxn modelId="{3A0AEC4E-6142-47EB-B173-B8B6AFE5C5C5}" srcId="{E177B542-3570-498F-97BC-A75964BE52D0}" destId="{1BE6F138-7D44-4002-A668-DDEC94D7D935}" srcOrd="1" destOrd="0" parTransId="{ED76B982-691F-4C97-8C99-79C53CBD59CF}" sibTransId="{5ABECF54-DB80-4679-BD08-9C27844C959D}"/>
    <dgm:cxn modelId="{2CBD4473-6A6F-4EF3-867E-EBEFBD6E6C99}" type="presOf" srcId="{E177B542-3570-498F-97BC-A75964BE52D0}" destId="{E81D8095-C964-48F6-8391-3679BC7F8304}" srcOrd="0" destOrd="0" presId="urn:microsoft.com/office/officeart/2005/8/layout/radial3"/>
    <dgm:cxn modelId="{F9C01154-9C64-415B-854B-CA5C0F6DFB8F}" srcId="{7276D39E-71DB-4FB8-BCCE-90B993AE35B3}" destId="{CF6D523B-E36E-4D67-8AFA-1AFE8A22DCED}" srcOrd="1" destOrd="0" parTransId="{A08D0123-0321-4FE9-9BDD-405490091A84}" sibTransId="{53DAA52D-D4AA-4BAC-A3F0-14A55B1ACE19}"/>
    <dgm:cxn modelId="{2E61DA59-14F8-41CF-8A5D-98CA3B365E9F}" type="presOf" srcId="{BF6E9D1A-7E1C-44CA-9409-5784DE82CE1A}" destId="{8D2FD1A1-2531-431C-93F0-4D3815FB5BC4}" srcOrd="0" destOrd="0" presId="urn:microsoft.com/office/officeart/2005/8/layout/radial3"/>
    <dgm:cxn modelId="{2F1C327A-A2DE-4C65-B343-B8B9E308E3D2}" srcId="{7276D39E-71DB-4FB8-BCCE-90B993AE35B3}" destId="{BF6E9D1A-7E1C-44CA-9409-5784DE82CE1A}" srcOrd="3" destOrd="0" parTransId="{4D309620-152C-4FEC-A74C-287DE36ADFFC}" sibTransId="{508F6B4E-C1F9-4E3B-A05F-903848C2C838}"/>
    <dgm:cxn modelId="{764826D1-9537-432C-BD3A-A4CF3A830F43}" type="presOf" srcId="{7276D39E-71DB-4FB8-BCCE-90B993AE35B3}" destId="{033BAA67-D282-4B93-8516-B6A76D0E11B0}" srcOrd="0" destOrd="0" presId="urn:microsoft.com/office/officeart/2005/8/layout/radial3"/>
    <dgm:cxn modelId="{3B0CCCD6-FF4C-40B2-A9FA-6AFCD31E266A}" type="presOf" srcId="{CF6D523B-E36E-4D67-8AFA-1AFE8A22DCED}" destId="{CF3EC260-6FFE-4989-986C-96F26464E74F}" srcOrd="0" destOrd="0" presId="urn:microsoft.com/office/officeart/2005/8/layout/radial3"/>
    <dgm:cxn modelId="{9492C1DF-854B-44ED-9E30-DF5E245CD0F8}" srcId="{7276D39E-71DB-4FB8-BCCE-90B993AE35B3}" destId="{B8053E76-8A75-43B9-8A76-B6DEB4475B07}" srcOrd="2" destOrd="0" parTransId="{7ECAA426-171C-479D-AA64-2927FB6E467C}" sibTransId="{5D133B1D-8A53-420F-8E0A-A3698A9F378D}"/>
    <dgm:cxn modelId="{942FECEF-352D-4C6F-B744-F8F72FB10F48}" type="presOf" srcId="{B8053E76-8A75-43B9-8A76-B6DEB4475B07}" destId="{094435C7-2407-4B88-AF34-B26A42E11157}" srcOrd="0" destOrd="0" presId="urn:microsoft.com/office/officeart/2005/8/layout/radial3"/>
    <dgm:cxn modelId="{33C8B6F7-5B0C-4604-ADC6-2964988ED5C8}" type="presOf" srcId="{4AC97516-1647-410C-8489-B883570E2672}" destId="{0843BB13-346E-453E-92D3-F02F114BFFAC}" srcOrd="0" destOrd="0" presId="urn:microsoft.com/office/officeart/2005/8/layout/radial3"/>
    <dgm:cxn modelId="{3B022AE3-FFF5-4939-A66A-55F1370E9FEA}" type="presParOf" srcId="{E81D8095-C964-48F6-8391-3679BC7F8304}" destId="{A35015C8-513B-4714-8575-3E3F7C67D4E8}" srcOrd="0" destOrd="0" presId="urn:microsoft.com/office/officeart/2005/8/layout/radial3"/>
    <dgm:cxn modelId="{9CF59AC8-5AAC-4DFA-AA6A-111CCA4640FC}" type="presParOf" srcId="{A35015C8-513B-4714-8575-3E3F7C67D4E8}" destId="{033BAA67-D282-4B93-8516-B6A76D0E11B0}" srcOrd="0" destOrd="0" presId="urn:microsoft.com/office/officeart/2005/8/layout/radial3"/>
    <dgm:cxn modelId="{89C866A3-3D79-4F0C-8010-FBA76FD3D2FF}" type="presParOf" srcId="{A35015C8-513B-4714-8575-3E3F7C67D4E8}" destId="{0843BB13-346E-453E-92D3-F02F114BFFAC}" srcOrd="1" destOrd="0" presId="urn:microsoft.com/office/officeart/2005/8/layout/radial3"/>
    <dgm:cxn modelId="{2DE13E20-D543-474F-971A-7BA78D1AB7CA}" type="presParOf" srcId="{A35015C8-513B-4714-8575-3E3F7C67D4E8}" destId="{CF3EC260-6FFE-4989-986C-96F26464E74F}" srcOrd="2" destOrd="0" presId="urn:microsoft.com/office/officeart/2005/8/layout/radial3"/>
    <dgm:cxn modelId="{C92B11A6-1904-49AD-8F2F-5159703392E4}" type="presParOf" srcId="{A35015C8-513B-4714-8575-3E3F7C67D4E8}" destId="{094435C7-2407-4B88-AF34-B26A42E11157}" srcOrd="3" destOrd="0" presId="urn:microsoft.com/office/officeart/2005/8/layout/radial3"/>
    <dgm:cxn modelId="{3F688AF6-5B0C-4F11-9758-80375215AFC9}" type="presParOf" srcId="{A35015C8-513B-4714-8575-3E3F7C67D4E8}" destId="{8D2FD1A1-2531-431C-93F0-4D3815FB5BC4}" srcOrd="4" destOrd="0" presId="urn:microsoft.com/office/officeart/2005/8/layout/radial3"/>
    <dgm:cxn modelId="{FF443EA3-8955-4CAA-8131-686A1305395D}" type="presParOf" srcId="{A35015C8-513B-4714-8575-3E3F7C67D4E8}" destId="{C8B5687D-3A19-43FE-B0EA-8CB2335BB9C2}" srcOrd="5" destOrd="0" presId="urn:microsoft.com/office/officeart/2005/8/layout/radial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BAA67-D282-4B93-8516-B6A76D0E11B0}">
      <dsp:nvSpPr>
        <dsp:cNvPr id="0" name=""/>
        <dsp:cNvSpPr/>
      </dsp:nvSpPr>
      <dsp:spPr>
        <a:xfrm>
          <a:off x="2511435" y="1202717"/>
          <a:ext cx="2787999" cy="2787999"/>
        </a:xfrm>
        <a:prstGeom prst="ellipse">
          <a:avLst/>
        </a:prstGeom>
        <a:solidFill>
          <a:schemeClr val="tx1"/>
        </a:solidFill>
        <a:ln w="28575" cap="rnd" cmpd="sng" algn="ctr">
          <a:solidFill>
            <a:schemeClr val="bg1"/>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bg1"/>
              </a:solidFill>
            </a:rPr>
            <a:t>End of AIDS</a:t>
          </a:r>
        </a:p>
      </dsp:txBody>
      <dsp:txXfrm>
        <a:off x="2919728" y="1611010"/>
        <a:ext cx="1971413" cy="1971413"/>
      </dsp:txXfrm>
    </dsp:sp>
    <dsp:sp modelId="{0843BB13-346E-453E-92D3-F02F114BFFAC}">
      <dsp:nvSpPr>
        <dsp:cNvPr id="0" name=""/>
        <dsp:cNvSpPr/>
      </dsp:nvSpPr>
      <dsp:spPr>
        <a:xfrm>
          <a:off x="3208435" y="86016"/>
          <a:ext cx="1393999" cy="1393999"/>
        </a:xfrm>
        <a:prstGeom prst="ellipse">
          <a:avLst/>
        </a:prstGeom>
        <a:solidFill>
          <a:schemeClr val="tx1"/>
        </a:solidFill>
        <a:ln w="28575" cap="rnd" cmpd="sng" algn="ctr">
          <a:solidFill>
            <a:schemeClr val="bg1"/>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HIV self-testing</a:t>
          </a:r>
        </a:p>
      </dsp:txBody>
      <dsp:txXfrm>
        <a:off x="3412581" y="290162"/>
        <a:ext cx="985707" cy="985707"/>
      </dsp:txXfrm>
    </dsp:sp>
    <dsp:sp modelId="{CF3EC260-6FFE-4989-986C-96F26464E74F}">
      <dsp:nvSpPr>
        <dsp:cNvPr id="0" name=""/>
        <dsp:cNvSpPr/>
      </dsp:nvSpPr>
      <dsp:spPr>
        <a:xfrm>
          <a:off x="4810597" y="1142901"/>
          <a:ext cx="1639538" cy="1786703"/>
        </a:xfrm>
        <a:prstGeom prst="ellipse">
          <a:avLst/>
        </a:prstGeom>
        <a:solidFill>
          <a:schemeClr val="tx1"/>
        </a:solidFill>
        <a:ln w="28575" cap="rnd" cmpd="sng" algn="ctr">
          <a:solidFill>
            <a:schemeClr val="bg1"/>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Cohort and Unique Identifier</a:t>
          </a:r>
        </a:p>
      </dsp:txBody>
      <dsp:txXfrm>
        <a:off x="5050702" y="1404558"/>
        <a:ext cx="1159328" cy="1263389"/>
      </dsp:txXfrm>
    </dsp:sp>
    <dsp:sp modelId="{094435C7-2407-4B88-AF34-B26A42E11157}">
      <dsp:nvSpPr>
        <dsp:cNvPr id="0" name=""/>
        <dsp:cNvSpPr/>
      </dsp:nvSpPr>
      <dsp:spPr>
        <a:xfrm>
          <a:off x="4181180" y="3367031"/>
          <a:ext cx="1580642" cy="1393999"/>
        </a:xfrm>
        <a:prstGeom prst="ellipse">
          <a:avLst/>
        </a:prstGeom>
        <a:solidFill>
          <a:schemeClr val="tx1"/>
        </a:solidFill>
        <a:ln w="28575" cap="rnd" cmpd="sng" algn="ctr">
          <a:solidFill>
            <a:schemeClr val="bg1"/>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Unified leadership around 90-90-90</a:t>
          </a:r>
        </a:p>
      </dsp:txBody>
      <dsp:txXfrm>
        <a:off x="4412660" y="3571177"/>
        <a:ext cx="1117682" cy="985707"/>
      </dsp:txXfrm>
    </dsp:sp>
    <dsp:sp modelId="{8D2FD1A1-2531-431C-93F0-4D3815FB5BC4}">
      <dsp:nvSpPr>
        <dsp:cNvPr id="0" name=""/>
        <dsp:cNvSpPr/>
      </dsp:nvSpPr>
      <dsp:spPr>
        <a:xfrm>
          <a:off x="2142368" y="3367031"/>
          <a:ext cx="1393999" cy="1393999"/>
        </a:xfrm>
        <a:prstGeom prst="ellipse">
          <a:avLst/>
        </a:prstGeom>
        <a:solidFill>
          <a:schemeClr val="tx1"/>
        </a:solidFill>
        <a:ln w="28575" cap="rnd" cmpd="sng" algn="ctr">
          <a:solidFill>
            <a:schemeClr val="bg1"/>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Universal regimen (TLD)</a:t>
          </a:r>
        </a:p>
      </dsp:txBody>
      <dsp:txXfrm>
        <a:off x="2346514" y="3571177"/>
        <a:ext cx="985707" cy="985707"/>
      </dsp:txXfrm>
    </dsp:sp>
    <dsp:sp modelId="{C8B5687D-3A19-43FE-B0EA-8CB2335BB9C2}">
      <dsp:nvSpPr>
        <dsp:cNvPr id="0" name=""/>
        <dsp:cNvSpPr/>
      </dsp:nvSpPr>
      <dsp:spPr>
        <a:xfrm>
          <a:off x="1381810" y="1339252"/>
          <a:ext cx="1597384" cy="1393999"/>
        </a:xfrm>
        <a:prstGeom prst="ellipse">
          <a:avLst/>
        </a:prstGeom>
        <a:solidFill>
          <a:schemeClr val="tx1"/>
        </a:solidFill>
        <a:ln w="28575" cap="rnd" cmpd="sng" algn="ctr">
          <a:solidFill>
            <a:schemeClr val="bg1"/>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Multi-disease prevention campaign</a:t>
          </a:r>
        </a:p>
      </dsp:txBody>
      <dsp:txXfrm>
        <a:off x="1615741" y="1543398"/>
        <a:ext cx="1129522" cy="985707"/>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drawing1.xml><?xml version="1.0" encoding="utf-8"?>
<c:userShapes xmlns:c="http://schemas.openxmlformats.org/drawingml/2006/chart">
  <cdr:relSizeAnchor xmlns:cdr="http://schemas.openxmlformats.org/drawingml/2006/chartDrawing">
    <cdr:from>
      <cdr:x>0.43478</cdr:x>
      <cdr:y>0.55556</cdr:y>
    </cdr:from>
    <cdr:to>
      <cdr:x>0.84783</cdr:x>
      <cdr:y>0.62222</cdr:y>
    </cdr:to>
    <cdr:sp macro="" textlink="">
      <cdr:nvSpPr>
        <cdr:cNvPr id="2" name="Rectangle 1"/>
        <cdr:cNvSpPr/>
      </cdr:nvSpPr>
      <cdr:spPr>
        <a:xfrm xmlns:a="http://schemas.openxmlformats.org/drawingml/2006/main">
          <a:off x="3048000" y="1905000"/>
          <a:ext cx="2895600" cy="228600"/>
        </a:xfrm>
        <a:prstGeom xmlns:a="http://schemas.openxmlformats.org/drawingml/2006/main" prst="rect">
          <a:avLst/>
        </a:prstGeom>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vertOverflow="clip" lIns="0" rIns="0"/>
        <a:lstStyle xmlns:a="http://schemas.openxmlformats.org/drawingml/2006/main"/>
        <a:p xmlns:a="http://schemas.openxmlformats.org/drawingml/2006/main">
          <a:pPr algn="ctr"/>
          <a:r>
            <a:rPr lang="en-US" sz="1400" dirty="0"/>
            <a:t>Current and FDA-Approved Manufacturers</a:t>
          </a:r>
        </a:p>
      </cdr:txBody>
    </cdr:sp>
  </cdr:relSizeAnchor>
  <cdr:relSizeAnchor xmlns:cdr="http://schemas.openxmlformats.org/drawingml/2006/chartDrawing">
    <cdr:from>
      <cdr:x>0.52041</cdr:x>
      <cdr:y>0.06667</cdr:y>
    </cdr:from>
    <cdr:to>
      <cdr:x>0.72826</cdr:x>
      <cdr:y>0.2822</cdr:y>
    </cdr:to>
    <cdr:sp macro="" textlink="">
      <cdr:nvSpPr>
        <cdr:cNvPr id="3" name="Rectangle 2"/>
        <cdr:cNvSpPr/>
      </cdr:nvSpPr>
      <cdr:spPr>
        <a:xfrm xmlns:a="http://schemas.openxmlformats.org/drawingml/2006/main">
          <a:off x="3886200" y="285462"/>
          <a:ext cx="1552154" cy="922852"/>
        </a:xfrm>
        <a:prstGeom xmlns:a="http://schemas.openxmlformats.org/drawingml/2006/main" prst="rect">
          <a:avLst/>
        </a:prstGeom>
      </cdr:spPr>
      <cdr:style>
        <a:lnRef xmlns:a="http://schemas.openxmlformats.org/drawingml/2006/main" idx="2">
          <a:schemeClr val="accent4"/>
        </a:lnRef>
        <a:fillRef xmlns:a="http://schemas.openxmlformats.org/drawingml/2006/main" idx="1">
          <a:schemeClr val="lt1"/>
        </a:fillRef>
        <a:effectRef xmlns:a="http://schemas.openxmlformats.org/drawingml/2006/main" idx="0">
          <a:schemeClr val="accent4"/>
        </a:effectRef>
        <a:fontRef xmlns:a="http://schemas.openxmlformats.org/drawingml/2006/main" idx="minor">
          <a:schemeClr val="dk1"/>
        </a:fontRef>
      </cdr:style>
      <cdr:txBody>
        <a:bodyPr xmlns:a="http://schemas.openxmlformats.org/drawingml/2006/main" vertOverflow="clip" lIns="45720" rIns="0"/>
        <a:lstStyle xmlns:a="http://schemas.openxmlformats.org/drawingml/2006/main"/>
        <a:p xmlns:a="http://schemas.openxmlformats.org/drawingml/2006/main">
          <a:r>
            <a:rPr lang="en-US" sz="1800" dirty="0">
              <a:latin typeface="+mn-lt"/>
            </a:rPr>
            <a:t>FDA-Filed and Future TLD Manufacturers</a:t>
          </a:r>
        </a:p>
      </cdr:txBody>
    </cdr:sp>
  </cdr:relSizeAnchor>
  <cdr:relSizeAnchor xmlns:cdr="http://schemas.openxmlformats.org/drawingml/2006/chartDrawing">
    <cdr:from>
      <cdr:x>0.72826</cdr:x>
      <cdr:y>0.17444</cdr:y>
    </cdr:from>
    <cdr:to>
      <cdr:x>0.78261</cdr:x>
      <cdr:y>0.17778</cdr:y>
    </cdr:to>
    <cdr:cxnSp macro="">
      <cdr:nvCxnSpPr>
        <cdr:cNvPr id="5" name="Straight Arrow Connector 4">
          <a:extLst xmlns:a="http://schemas.openxmlformats.org/drawingml/2006/main">
            <a:ext uri="{FF2B5EF4-FFF2-40B4-BE49-F238E27FC236}">
              <a16:creationId xmlns:a16="http://schemas.microsoft.com/office/drawing/2014/main" id="{F9041148-1C1A-4B93-AE1D-D433F2F4CBC3}"/>
            </a:ext>
          </a:extLst>
        </cdr:cNvPr>
        <cdr:cNvCxnSpPr>
          <a:stCxn xmlns:a="http://schemas.openxmlformats.org/drawingml/2006/main" id="3" idx="3"/>
        </cdr:cNvCxnSpPr>
      </cdr:nvCxnSpPr>
      <cdr:spPr>
        <a:xfrm xmlns:a="http://schemas.openxmlformats.org/drawingml/2006/main">
          <a:off x="5438354" y="746888"/>
          <a:ext cx="405864" cy="14316"/>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0.18478</cdr:x>
      <cdr:y>0.15556</cdr:y>
    </cdr:from>
    <cdr:to>
      <cdr:x>0.42857</cdr:x>
      <cdr:y>0.44237</cdr:y>
    </cdr:to>
    <cdr:sp macro="" textlink="">
      <cdr:nvSpPr>
        <cdr:cNvPr id="6" name="Rectangle 5"/>
        <cdr:cNvSpPr/>
      </cdr:nvSpPr>
      <cdr:spPr>
        <a:xfrm xmlns:a="http://schemas.openxmlformats.org/drawingml/2006/main">
          <a:off x="1379863" y="666062"/>
          <a:ext cx="1820538" cy="1228051"/>
        </a:xfrm>
        <a:prstGeom xmlns:a="http://schemas.openxmlformats.org/drawingml/2006/main" prst="rect">
          <a:avLst/>
        </a:prstGeom>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en-US" sz="1800" dirty="0">
              <a:latin typeface="+mn-lt"/>
            </a:rPr>
            <a:t>Limited Manufacture capacity through mid-2018</a:t>
          </a:r>
        </a:p>
      </cdr:txBody>
    </cdr:sp>
  </cdr:relSizeAnchor>
  <cdr:relSizeAnchor xmlns:cdr="http://schemas.openxmlformats.org/drawingml/2006/chartDrawing">
    <cdr:from>
      <cdr:x>0.42857</cdr:x>
      <cdr:y>0.3178</cdr:y>
    </cdr:from>
    <cdr:to>
      <cdr:x>0.6087</cdr:x>
      <cdr:y>0.46667</cdr:y>
    </cdr:to>
    <cdr:cxnSp macro="">
      <cdr:nvCxnSpPr>
        <cdr:cNvPr id="9" name="Straight Arrow Connector 8">
          <a:extLst xmlns:a="http://schemas.openxmlformats.org/drawingml/2006/main">
            <a:ext uri="{FF2B5EF4-FFF2-40B4-BE49-F238E27FC236}">
              <a16:creationId xmlns:a16="http://schemas.microsoft.com/office/drawing/2014/main" id="{C542B623-D815-4309-A8C4-1BF57CC42ED1}"/>
            </a:ext>
          </a:extLst>
        </cdr:cNvPr>
        <cdr:cNvCxnSpPr/>
      </cdr:nvCxnSpPr>
      <cdr:spPr>
        <a:xfrm xmlns:a="http://schemas.openxmlformats.org/drawingml/2006/main">
          <a:off x="3200400" y="1360714"/>
          <a:ext cx="1345128" cy="637433"/>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224C89-EAD2-2148-9405-E688A45AA5B6}" type="datetimeFigureOut">
              <a:rPr lang="en-US" smtClean="0"/>
              <a:t>7/25/2018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5A3123-9281-4444-8099-EE7648D4F193}" type="slidenum">
              <a:rPr lang="en-US" smtClean="0"/>
              <a:t>‹#›</a:t>
            </a:fld>
            <a:endParaRPr lang="en-US"/>
          </a:p>
        </p:txBody>
      </p:sp>
    </p:spTree>
    <p:extLst>
      <p:ext uri="{BB962C8B-B14F-4D97-AF65-F5344CB8AC3E}">
        <p14:creationId xmlns:p14="http://schemas.microsoft.com/office/powerpoint/2010/main" val="35152306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239713"/>
            <a:ext cx="4114800" cy="3086100"/>
          </a:xfrm>
        </p:spPr>
      </p:sp>
      <p:sp>
        <p:nvSpPr>
          <p:cNvPr id="3" name="Notes Placeholder 2"/>
          <p:cNvSpPr>
            <a:spLocks noGrp="1"/>
          </p:cNvSpPr>
          <p:nvPr>
            <p:ph type="body" idx="1"/>
          </p:nvPr>
        </p:nvSpPr>
        <p:spPr>
          <a:xfrm>
            <a:off x="273050" y="3433762"/>
            <a:ext cx="6515100" cy="5608637"/>
          </a:xfrm>
        </p:spPr>
        <p:txBody>
          <a:bodyPr/>
          <a:lstStyle/>
          <a:p>
            <a:r>
              <a:rPr lang="en-US" dirty="0"/>
              <a:t>Here we see a few innovations that have the potential to disrupt the current response.  These are all backed by papers, studies, and implementation experience.</a:t>
            </a:r>
          </a:p>
          <a:p>
            <a:endParaRPr lang="en-US" dirty="0"/>
          </a:p>
          <a:p>
            <a:r>
              <a:rPr lang="en-US" b="1" dirty="0"/>
              <a:t>HIV self-testing </a:t>
            </a:r>
            <a:r>
              <a:rPr lang="en-US" dirty="0"/>
              <a:t>is already “democratizing” or lowering barriers to HIV diagnosis.  Test costs have come down in price and are being made available in both the private and public sector.  The costs of the tests, assuming that they bring in new diagnoses, are minimal considering the cost savings of diagnosing HIV earlier.</a:t>
            </a:r>
          </a:p>
          <a:p>
            <a:endParaRPr lang="en-US" dirty="0"/>
          </a:p>
          <a:p>
            <a:r>
              <a:rPr lang="en-US" b="1" dirty="0"/>
              <a:t>Cohorts and unique identifiers </a:t>
            </a:r>
            <a:r>
              <a:rPr lang="en-US" dirty="0"/>
              <a:t>have been around for a while and are commonly used for other diseases such as tuberculosis.  Some HV programs have used these simple forms of M and E to measure program and individual progress.  Cohorts coupled with unique identifiers allow the program to do both cross sectional cascade analyses but to also understand whether the program is improving over time.</a:t>
            </a:r>
          </a:p>
          <a:p>
            <a:endParaRPr lang="en-US" dirty="0"/>
          </a:p>
          <a:p>
            <a:r>
              <a:rPr lang="en-US" b="1" dirty="0"/>
              <a:t>Leadership </a:t>
            </a:r>
            <a:r>
              <a:rPr lang="en-US" dirty="0"/>
              <a:t>around 90-90-90 and 95-95-95 is solidifying and the international agencies, </a:t>
            </a:r>
            <a:r>
              <a:rPr lang="en-US" dirty="0" err="1"/>
              <a:t>MoH</a:t>
            </a:r>
            <a:r>
              <a:rPr lang="en-US" dirty="0"/>
              <a:t> and community are in agreement that accessing treatment is essential.  As leadership comes together then rapid action on strategy, policies and implementation around 90-90-90 and 95-95-95 will become increasingly the norm.</a:t>
            </a:r>
          </a:p>
          <a:p>
            <a:endParaRPr lang="en-US" dirty="0"/>
          </a:p>
          <a:p>
            <a:r>
              <a:rPr lang="en-US" b="1" dirty="0"/>
              <a:t>TLD</a:t>
            </a:r>
            <a:r>
              <a:rPr lang="en-US" dirty="0"/>
              <a:t>—Tenofovir, </a:t>
            </a:r>
            <a:r>
              <a:rPr lang="en-US" dirty="0" err="1"/>
              <a:t>lamuvidine</a:t>
            </a:r>
            <a:r>
              <a:rPr lang="en-US" dirty="0"/>
              <a:t>, and </a:t>
            </a:r>
            <a:r>
              <a:rPr lang="en-US" dirty="0" err="1"/>
              <a:t>dolutegrivir</a:t>
            </a:r>
            <a:r>
              <a:rPr lang="en-US" dirty="0"/>
              <a:t> regimen has the promise to become the new universal regimen.  This regimen has a number of benefits including lower costs, lower service delivery costs, lower side effects profile, lower risk of resistance, and a simplified supply chain (fewer ARVs on the formulary simplifies procurement and lowers costs).</a:t>
            </a:r>
          </a:p>
          <a:p>
            <a:endParaRPr lang="en-US" dirty="0"/>
          </a:p>
          <a:p>
            <a:r>
              <a:rPr lang="en-US" b="1" dirty="0"/>
              <a:t>Multi-disease prevention campaign </a:t>
            </a:r>
            <a:r>
              <a:rPr lang="en-US" dirty="0"/>
              <a:t>uses multiple health interventions over a short time frame to achieve multiple public health objectives.  In Kenya in 2008 a campaign distributed water filters, insecticide treated bed nets, and HIV testing reached over 40,000 people in 7 days including over 20,000 men.  Using a broad non-HIV focused campaign is an innovation that reaches people earlier and without the potential stigma of a HIV-specific campaign.</a:t>
            </a:r>
          </a:p>
          <a:p>
            <a:endParaRPr lang="en-US" dirty="0"/>
          </a:p>
        </p:txBody>
      </p:sp>
    </p:spTree>
    <p:extLst>
      <p:ext uri="{BB962C8B-B14F-4D97-AF65-F5344CB8AC3E}">
        <p14:creationId xmlns:p14="http://schemas.microsoft.com/office/powerpoint/2010/main" val="871753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5A3123-9281-4444-8099-EE7648D4F193}" type="slidenum">
              <a:rPr lang="en-US" smtClean="0"/>
              <a:t>9</a:t>
            </a:fld>
            <a:endParaRPr lang="en-US"/>
          </a:p>
        </p:txBody>
      </p:sp>
    </p:spTree>
    <p:extLst>
      <p:ext uri="{BB962C8B-B14F-4D97-AF65-F5344CB8AC3E}">
        <p14:creationId xmlns:p14="http://schemas.microsoft.com/office/powerpoint/2010/main" val="1757605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5A3123-9281-4444-8099-EE7648D4F193}" type="slidenum">
              <a:rPr lang="en-US" smtClean="0"/>
              <a:t>16</a:t>
            </a:fld>
            <a:endParaRPr lang="en-US"/>
          </a:p>
        </p:txBody>
      </p:sp>
    </p:spTree>
    <p:extLst>
      <p:ext uri="{BB962C8B-B14F-4D97-AF65-F5344CB8AC3E}">
        <p14:creationId xmlns:p14="http://schemas.microsoft.com/office/powerpoint/2010/main" val="356557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1077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00194C7-E470-944B-9270-1D1C4FB99F01}" type="datetimeFigureOut">
              <a:rPr lang="en-US" smtClean="0"/>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6067E6-D5ED-7D4C-95A9-A9309D5FA56B}" type="slidenum">
              <a:rPr lang="en-US" smtClean="0"/>
              <a:t>‹#›</a:t>
            </a:fld>
            <a:endParaRPr lang="en-US"/>
          </a:p>
        </p:txBody>
      </p:sp>
    </p:spTree>
    <p:extLst>
      <p:ext uri="{BB962C8B-B14F-4D97-AF65-F5344CB8AC3E}">
        <p14:creationId xmlns:p14="http://schemas.microsoft.com/office/powerpoint/2010/main" val="1160388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0194C7-E470-944B-9270-1D1C4FB99F01}" type="datetimeFigureOut">
              <a:rPr lang="en-US" smtClean="0"/>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6067E6-D5ED-7D4C-95A9-A9309D5FA56B}" type="slidenum">
              <a:rPr lang="en-US" smtClean="0"/>
              <a:t>‹#›</a:t>
            </a:fld>
            <a:endParaRPr lang="en-US"/>
          </a:p>
        </p:txBody>
      </p:sp>
    </p:spTree>
    <p:extLst>
      <p:ext uri="{BB962C8B-B14F-4D97-AF65-F5344CB8AC3E}">
        <p14:creationId xmlns:p14="http://schemas.microsoft.com/office/powerpoint/2010/main" val="3410362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0194C7-E470-944B-9270-1D1C4FB99F01}" type="datetimeFigureOut">
              <a:rPr lang="en-US" smtClean="0"/>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6067E6-D5ED-7D4C-95A9-A9309D5FA56B}" type="slidenum">
              <a:rPr lang="en-US" smtClean="0"/>
              <a:t>‹#›</a:t>
            </a:fld>
            <a:endParaRPr lang="en-US"/>
          </a:p>
        </p:txBody>
      </p:sp>
    </p:spTree>
    <p:extLst>
      <p:ext uri="{BB962C8B-B14F-4D97-AF65-F5344CB8AC3E}">
        <p14:creationId xmlns:p14="http://schemas.microsoft.com/office/powerpoint/2010/main" val="3826316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85313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PEPFAR Logo.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9941" y="6049529"/>
            <a:ext cx="1619672" cy="586369"/>
          </a:xfrm>
          <a:prstGeom prst="rect">
            <a:avLst/>
          </a:prstGeom>
        </p:spPr>
      </p:pic>
      <p:sp>
        <p:nvSpPr>
          <p:cNvPr id="8" name="Rectangle 7"/>
          <p:cNvSpPr/>
          <p:nvPr userDrawn="1"/>
        </p:nvSpPr>
        <p:spPr>
          <a:xfrm>
            <a:off x="251520" y="188640"/>
            <a:ext cx="8712968" cy="6480720"/>
          </a:xfrm>
          <a:prstGeom prst="rect">
            <a:avLst/>
          </a:prstGeom>
          <a:noFill/>
          <a:ln w="76200"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Content Placeholder 9"/>
          <p:cNvSpPr>
            <a:spLocks noGrp="1"/>
          </p:cNvSpPr>
          <p:nvPr>
            <p:ph sz="quarter" idx="10" hasCustomPrompt="1"/>
          </p:nvPr>
        </p:nvSpPr>
        <p:spPr>
          <a:xfrm>
            <a:off x="1979613" y="6382022"/>
            <a:ext cx="1728788" cy="287338"/>
          </a:xfrm>
          <a:prstGeom prst="rect">
            <a:avLst/>
          </a:prstGeom>
        </p:spPr>
        <p:txBody>
          <a:bodyPr>
            <a:noAutofit/>
          </a:bodyPr>
          <a:lstStyle>
            <a:lvl1pPr marL="0" indent="0">
              <a:buNone/>
              <a:defRPr sz="1200" i="1"/>
            </a:lvl1pPr>
          </a:lstStyle>
          <a:p>
            <a:pPr lvl="0"/>
            <a:r>
              <a:rPr lang="en-US" i="1" dirty="0"/>
              <a:t>Source:</a:t>
            </a:r>
            <a:endParaRPr lang="en-US" dirty="0"/>
          </a:p>
        </p:txBody>
      </p:sp>
      <p:sp>
        <p:nvSpPr>
          <p:cNvPr id="4" name="Slide Number Placeholder 3"/>
          <p:cNvSpPr>
            <a:spLocks noGrp="1"/>
          </p:cNvSpPr>
          <p:nvPr>
            <p:ph type="sldNum" sz="quarter" idx="11"/>
          </p:nvPr>
        </p:nvSpPr>
        <p:spPr>
          <a:xfrm>
            <a:off x="6781800" y="6324600"/>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23628F-A5FA-4BCB-A370-58EE698AF935}" type="slidenum">
              <a:rPr kumimoji="0" lang="en-US" sz="900" b="0" i="0" u="none" strike="noStrike" kern="1200" cap="none" spc="0" normalizeH="0" baseline="0" noProof="0" smtClean="0">
                <a:ln>
                  <a:noFill/>
                </a:ln>
                <a:solidFill>
                  <a:srgbClr val="16181A">
                    <a:lumMod val="2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16181A">
                  <a:lumMod val="25000"/>
                </a:srgbClr>
              </a:solidFill>
              <a:effectLst/>
              <a:uLnTx/>
              <a:uFillTx/>
              <a:latin typeface="Arial"/>
              <a:ea typeface="+mn-ea"/>
              <a:cs typeface="+mn-cs"/>
            </a:endParaRPr>
          </a:p>
        </p:txBody>
      </p:sp>
    </p:spTree>
    <p:extLst>
      <p:ext uri="{BB962C8B-B14F-4D97-AF65-F5344CB8AC3E}">
        <p14:creationId xmlns:p14="http://schemas.microsoft.com/office/powerpoint/2010/main" val="2211660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0E3565E-CCE6-4114-A35A-8528F6CE9C36}"/>
              </a:ext>
            </a:extLst>
          </p:cNvPr>
          <p:cNvSpPr>
            <a:spLocks noGrp="1"/>
          </p:cNvSpPr>
          <p:nvPr>
            <p:ph type="dt" sz="half" idx="10"/>
          </p:nvPr>
        </p:nvSpPr>
        <p:spPr/>
        <p:txBody>
          <a:bodyPr/>
          <a:lstStyle>
            <a:lvl1pPr eaLnBrk="0" hangingPunct="0">
              <a:defRPr/>
            </a:lvl1pPr>
          </a:lstStyle>
          <a:p>
            <a:pPr>
              <a:defRPr/>
            </a:pPr>
            <a:fld id="{1D0FB159-C14F-431B-AB5D-CCF80C0F9A3A}" type="datetime1">
              <a:rPr lang="en-US" altLang="en-US"/>
              <a:pPr>
                <a:defRPr/>
              </a:pPr>
              <a:t>7/25/2018</a:t>
            </a:fld>
            <a:endParaRPr lang="en-US" altLang="en-US"/>
          </a:p>
        </p:txBody>
      </p:sp>
      <p:sp>
        <p:nvSpPr>
          <p:cNvPr id="5" name="Footer Placeholder 4">
            <a:extLst>
              <a:ext uri="{FF2B5EF4-FFF2-40B4-BE49-F238E27FC236}">
                <a16:creationId xmlns:a16="http://schemas.microsoft.com/office/drawing/2014/main" id="{1A57AC9C-BBC1-4199-A5D1-520372316E72}"/>
              </a:ext>
            </a:extLst>
          </p:cNvPr>
          <p:cNvSpPr>
            <a:spLocks noGrp="1"/>
          </p:cNvSpPr>
          <p:nvPr>
            <p:ph type="ftr" sz="quarter" idx="11"/>
          </p:nvPr>
        </p:nvSpPr>
        <p:spPr/>
        <p:txBody>
          <a:bodyPr/>
          <a:lstStyle>
            <a:lvl1pPr eaLnBrk="0" hangingPunct="0">
              <a:defRPr>
                <a:ea typeface="ヒラギノ角ゴ Pro W3" charset="-128"/>
              </a:defRPr>
            </a:lvl1pPr>
          </a:lstStyle>
          <a:p>
            <a:pPr>
              <a:defRPr/>
            </a:pPr>
            <a:endParaRPr lang="en-US"/>
          </a:p>
        </p:txBody>
      </p:sp>
      <p:sp>
        <p:nvSpPr>
          <p:cNvPr id="6" name="Slide Number Placeholder 5">
            <a:extLst>
              <a:ext uri="{FF2B5EF4-FFF2-40B4-BE49-F238E27FC236}">
                <a16:creationId xmlns:a16="http://schemas.microsoft.com/office/drawing/2014/main" id="{A6370CCC-E244-4502-A49A-0112CEF5C60A}"/>
              </a:ext>
            </a:extLst>
          </p:cNvPr>
          <p:cNvSpPr>
            <a:spLocks noGrp="1"/>
          </p:cNvSpPr>
          <p:nvPr>
            <p:ph type="sldNum" sz="quarter" idx="12"/>
          </p:nvPr>
        </p:nvSpPr>
        <p:spPr/>
        <p:txBody>
          <a:bodyPr/>
          <a:lstStyle>
            <a:lvl1pPr eaLnBrk="0" hangingPunct="0">
              <a:defRPr/>
            </a:lvl1pPr>
          </a:lstStyle>
          <a:p>
            <a:pPr>
              <a:defRPr/>
            </a:pPr>
            <a:fld id="{27511DFB-DF00-437F-A9A0-CBFB5DFC2947}" type="slidenum">
              <a:rPr lang="en-US" altLang="en-US"/>
              <a:pPr>
                <a:defRPr/>
              </a:pPr>
              <a:t>‹#›</a:t>
            </a:fld>
            <a:endParaRPr lang="en-US" altLang="en-US"/>
          </a:p>
        </p:txBody>
      </p:sp>
    </p:spTree>
    <p:extLst>
      <p:ext uri="{BB962C8B-B14F-4D97-AF65-F5344CB8AC3E}">
        <p14:creationId xmlns:p14="http://schemas.microsoft.com/office/powerpoint/2010/main" val="1783421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22AFDF-6993-42A1-A14A-24F289A25AFE}"/>
              </a:ext>
            </a:extLst>
          </p:cNvPr>
          <p:cNvSpPr>
            <a:spLocks noGrp="1"/>
          </p:cNvSpPr>
          <p:nvPr>
            <p:ph type="dt" sz="half" idx="10"/>
          </p:nvPr>
        </p:nvSpPr>
        <p:spPr/>
        <p:txBody>
          <a:bodyPr/>
          <a:lstStyle>
            <a:lvl1pPr eaLnBrk="0" hangingPunct="0">
              <a:defRPr/>
            </a:lvl1pPr>
          </a:lstStyle>
          <a:p>
            <a:pPr>
              <a:defRPr/>
            </a:pPr>
            <a:fld id="{C1E7DA1B-B1ED-4712-850F-B2E7E05BB959}" type="datetime1">
              <a:rPr lang="en-US" altLang="en-US"/>
              <a:pPr>
                <a:defRPr/>
              </a:pPr>
              <a:t>7/25/2018</a:t>
            </a:fld>
            <a:endParaRPr lang="en-US" altLang="en-US"/>
          </a:p>
        </p:txBody>
      </p:sp>
      <p:sp>
        <p:nvSpPr>
          <p:cNvPr id="5" name="Footer Placeholder 4">
            <a:extLst>
              <a:ext uri="{FF2B5EF4-FFF2-40B4-BE49-F238E27FC236}">
                <a16:creationId xmlns:a16="http://schemas.microsoft.com/office/drawing/2014/main" id="{E22E8CE7-D915-47E8-AEB8-AD679BF6A157}"/>
              </a:ext>
            </a:extLst>
          </p:cNvPr>
          <p:cNvSpPr>
            <a:spLocks noGrp="1"/>
          </p:cNvSpPr>
          <p:nvPr>
            <p:ph type="ftr" sz="quarter" idx="11"/>
          </p:nvPr>
        </p:nvSpPr>
        <p:spPr/>
        <p:txBody>
          <a:bodyPr/>
          <a:lstStyle>
            <a:lvl1pPr eaLnBrk="0" hangingPunct="0">
              <a:defRPr>
                <a:ea typeface="ヒラギノ角ゴ Pro W3" charset="-128"/>
              </a:defRPr>
            </a:lvl1pPr>
          </a:lstStyle>
          <a:p>
            <a:pPr>
              <a:defRPr/>
            </a:pPr>
            <a:endParaRPr lang="en-US"/>
          </a:p>
        </p:txBody>
      </p:sp>
      <p:sp>
        <p:nvSpPr>
          <p:cNvPr id="6" name="Slide Number Placeholder 5">
            <a:extLst>
              <a:ext uri="{FF2B5EF4-FFF2-40B4-BE49-F238E27FC236}">
                <a16:creationId xmlns:a16="http://schemas.microsoft.com/office/drawing/2014/main" id="{A85807E6-4DF5-420A-B7E2-7AB1E7A0284C}"/>
              </a:ext>
            </a:extLst>
          </p:cNvPr>
          <p:cNvSpPr>
            <a:spLocks noGrp="1"/>
          </p:cNvSpPr>
          <p:nvPr>
            <p:ph type="sldNum" sz="quarter" idx="12"/>
          </p:nvPr>
        </p:nvSpPr>
        <p:spPr/>
        <p:txBody>
          <a:bodyPr/>
          <a:lstStyle>
            <a:lvl1pPr eaLnBrk="0" hangingPunct="0">
              <a:defRPr/>
            </a:lvl1pPr>
          </a:lstStyle>
          <a:p>
            <a:pPr>
              <a:defRPr/>
            </a:pPr>
            <a:fld id="{58FE7C98-FA17-4438-B292-D27B28A49E32}" type="slidenum">
              <a:rPr lang="en-US" altLang="en-US"/>
              <a:pPr>
                <a:defRPr/>
              </a:pPr>
              <a:t>‹#›</a:t>
            </a:fld>
            <a:endParaRPr lang="en-US" altLang="en-US"/>
          </a:p>
        </p:txBody>
      </p:sp>
    </p:spTree>
    <p:extLst>
      <p:ext uri="{BB962C8B-B14F-4D97-AF65-F5344CB8AC3E}">
        <p14:creationId xmlns:p14="http://schemas.microsoft.com/office/powerpoint/2010/main" val="2432377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5C6AE3-421F-4298-9D77-1F8938367BFB}"/>
              </a:ext>
            </a:extLst>
          </p:cNvPr>
          <p:cNvSpPr>
            <a:spLocks noGrp="1"/>
          </p:cNvSpPr>
          <p:nvPr>
            <p:ph type="dt" sz="half" idx="10"/>
          </p:nvPr>
        </p:nvSpPr>
        <p:spPr/>
        <p:txBody>
          <a:bodyPr/>
          <a:lstStyle>
            <a:lvl1pPr eaLnBrk="0" hangingPunct="0">
              <a:defRPr/>
            </a:lvl1pPr>
          </a:lstStyle>
          <a:p>
            <a:pPr>
              <a:defRPr/>
            </a:pPr>
            <a:fld id="{30A1F17E-62F4-4FE2-9CDA-90771D67A14F}" type="datetime1">
              <a:rPr lang="en-US" altLang="en-US"/>
              <a:pPr>
                <a:defRPr/>
              </a:pPr>
              <a:t>7/25/2018</a:t>
            </a:fld>
            <a:endParaRPr lang="en-US" altLang="en-US"/>
          </a:p>
        </p:txBody>
      </p:sp>
      <p:sp>
        <p:nvSpPr>
          <p:cNvPr id="5" name="Footer Placeholder 4">
            <a:extLst>
              <a:ext uri="{FF2B5EF4-FFF2-40B4-BE49-F238E27FC236}">
                <a16:creationId xmlns:a16="http://schemas.microsoft.com/office/drawing/2014/main" id="{60A2629C-C47E-4C4C-B6B2-F01B1106E861}"/>
              </a:ext>
            </a:extLst>
          </p:cNvPr>
          <p:cNvSpPr>
            <a:spLocks noGrp="1"/>
          </p:cNvSpPr>
          <p:nvPr>
            <p:ph type="ftr" sz="quarter" idx="11"/>
          </p:nvPr>
        </p:nvSpPr>
        <p:spPr/>
        <p:txBody>
          <a:bodyPr/>
          <a:lstStyle>
            <a:lvl1pPr eaLnBrk="0" hangingPunct="0">
              <a:defRPr>
                <a:ea typeface="ヒラギノ角ゴ Pro W3" charset="-128"/>
              </a:defRPr>
            </a:lvl1pPr>
          </a:lstStyle>
          <a:p>
            <a:pPr>
              <a:defRPr/>
            </a:pPr>
            <a:endParaRPr lang="en-US"/>
          </a:p>
        </p:txBody>
      </p:sp>
      <p:sp>
        <p:nvSpPr>
          <p:cNvPr id="6" name="Slide Number Placeholder 5">
            <a:extLst>
              <a:ext uri="{FF2B5EF4-FFF2-40B4-BE49-F238E27FC236}">
                <a16:creationId xmlns:a16="http://schemas.microsoft.com/office/drawing/2014/main" id="{E52E7C68-461E-4A1F-81B9-3DABEAFE24C0}"/>
              </a:ext>
            </a:extLst>
          </p:cNvPr>
          <p:cNvSpPr>
            <a:spLocks noGrp="1"/>
          </p:cNvSpPr>
          <p:nvPr>
            <p:ph type="sldNum" sz="quarter" idx="12"/>
          </p:nvPr>
        </p:nvSpPr>
        <p:spPr/>
        <p:txBody>
          <a:bodyPr/>
          <a:lstStyle>
            <a:lvl1pPr eaLnBrk="0" hangingPunct="0">
              <a:defRPr/>
            </a:lvl1pPr>
          </a:lstStyle>
          <a:p>
            <a:pPr>
              <a:defRPr/>
            </a:pPr>
            <a:fld id="{F7F85B7D-0AD6-4B2C-880F-92CDF9996942}" type="slidenum">
              <a:rPr lang="en-US" altLang="en-US"/>
              <a:pPr>
                <a:defRPr/>
              </a:pPr>
              <a:t>‹#›</a:t>
            </a:fld>
            <a:endParaRPr lang="en-US" altLang="en-US"/>
          </a:p>
        </p:txBody>
      </p:sp>
    </p:spTree>
    <p:extLst>
      <p:ext uri="{BB962C8B-B14F-4D97-AF65-F5344CB8AC3E}">
        <p14:creationId xmlns:p14="http://schemas.microsoft.com/office/powerpoint/2010/main" val="208502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F891D3F-1841-436C-8926-215DD476087A}"/>
              </a:ext>
            </a:extLst>
          </p:cNvPr>
          <p:cNvSpPr>
            <a:spLocks noGrp="1"/>
          </p:cNvSpPr>
          <p:nvPr>
            <p:ph type="dt" sz="half" idx="10"/>
          </p:nvPr>
        </p:nvSpPr>
        <p:spPr/>
        <p:txBody>
          <a:bodyPr/>
          <a:lstStyle>
            <a:lvl1pPr eaLnBrk="0" hangingPunct="0">
              <a:defRPr/>
            </a:lvl1pPr>
          </a:lstStyle>
          <a:p>
            <a:pPr>
              <a:defRPr/>
            </a:pPr>
            <a:fld id="{5770B003-F563-4D96-84EF-B76CB537F86E}" type="datetime1">
              <a:rPr lang="en-US" altLang="en-US"/>
              <a:pPr>
                <a:defRPr/>
              </a:pPr>
              <a:t>7/25/2018</a:t>
            </a:fld>
            <a:endParaRPr lang="en-US" altLang="en-US"/>
          </a:p>
        </p:txBody>
      </p:sp>
      <p:sp>
        <p:nvSpPr>
          <p:cNvPr id="6" name="Footer Placeholder 4">
            <a:extLst>
              <a:ext uri="{FF2B5EF4-FFF2-40B4-BE49-F238E27FC236}">
                <a16:creationId xmlns:a16="http://schemas.microsoft.com/office/drawing/2014/main" id="{5BDB3DEA-6E48-4215-91BE-4E4A571441E9}"/>
              </a:ext>
            </a:extLst>
          </p:cNvPr>
          <p:cNvSpPr>
            <a:spLocks noGrp="1"/>
          </p:cNvSpPr>
          <p:nvPr>
            <p:ph type="ftr" sz="quarter" idx="11"/>
          </p:nvPr>
        </p:nvSpPr>
        <p:spPr/>
        <p:txBody>
          <a:bodyPr/>
          <a:lstStyle>
            <a:lvl1pPr eaLnBrk="0" hangingPunct="0">
              <a:defRPr>
                <a:ea typeface="ヒラギノ角ゴ Pro W3" charset="-128"/>
              </a:defRPr>
            </a:lvl1pPr>
          </a:lstStyle>
          <a:p>
            <a:pPr>
              <a:defRPr/>
            </a:pPr>
            <a:endParaRPr lang="en-US"/>
          </a:p>
        </p:txBody>
      </p:sp>
      <p:sp>
        <p:nvSpPr>
          <p:cNvPr id="7" name="Slide Number Placeholder 5">
            <a:extLst>
              <a:ext uri="{FF2B5EF4-FFF2-40B4-BE49-F238E27FC236}">
                <a16:creationId xmlns:a16="http://schemas.microsoft.com/office/drawing/2014/main" id="{482F5DE7-61CA-44EB-99B5-8FA198AD3C06}"/>
              </a:ext>
            </a:extLst>
          </p:cNvPr>
          <p:cNvSpPr>
            <a:spLocks noGrp="1"/>
          </p:cNvSpPr>
          <p:nvPr>
            <p:ph type="sldNum" sz="quarter" idx="12"/>
          </p:nvPr>
        </p:nvSpPr>
        <p:spPr/>
        <p:txBody>
          <a:bodyPr/>
          <a:lstStyle>
            <a:lvl1pPr eaLnBrk="0" hangingPunct="0">
              <a:defRPr/>
            </a:lvl1pPr>
          </a:lstStyle>
          <a:p>
            <a:pPr>
              <a:defRPr/>
            </a:pPr>
            <a:fld id="{B0940F78-91FE-4C30-91D8-D44032F5B0C4}" type="slidenum">
              <a:rPr lang="en-US" altLang="en-US"/>
              <a:pPr>
                <a:defRPr/>
              </a:pPr>
              <a:t>‹#›</a:t>
            </a:fld>
            <a:endParaRPr lang="en-US" altLang="en-US"/>
          </a:p>
        </p:txBody>
      </p:sp>
    </p:spTree>
    <p:extLst>
      <p:ext uri="{BB962C8B-B14F-4D97-AF65-F5344CB8AC3E}">
        <p14:creationId xmlns:p14="http://schemas.microsoft.com/office/powerpoint/2010/main" val="836783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F7B0D18-45E8-4565-A296-89A0FE9B1262}"/>
              </a:ext>
            </a:extLst>
          </p:cNvPr>
          <p:cNvSpPr>
            <a:spLocks noGrp="1"/>
          </p:cNvSpPr>
          <p:nvPr>
            <p:ph type="dt" sz="half" idx="10"/>
          </p:nvPr>
        </p:nvSpPr>
        <p:spPr/>
        <p:txBody>
          <a:bodyPr/>
          <a:lstStyle>
            <a:lvl1pPr eaLnBrk="0" hangingPunct="0">
              <a:defRPr/>
            </a:lvl1pPr>
          </a:lstStyle>
          <a:p>
            <a:pPr>
              <a:defRPr/>
            </a:pPr>
            <a:fld id="{F3A19845-2804-4A18-81FC-8DEC8DFF23FB}" type="datetime1">
              <a:rPr lang="en-US" altLang="en-US"/>
              <a:pPr>
                <a:defRPr/>
              </a:pPr>
              <a:t>7/25/2018</a:t>
            </a:fld>
            <a:endParaRPr lang="en-US" altLang="en-US"/>
          </a:p>
        </p:txBody>
      </p:sp>
      <p:sp>
        <p:nvSpPr>
          <p:cNvPr id="8" name="Footer Placeholder 4">
            <a:extLst>
              <a:ext uri="{FF2B5EF4-FFF2-40B4-BE49-F238E27FC236}">
                <a16:creationId xmlns:a16="http://schemas.microsoft.com/office/drawing/2014/main" id="{61C30C12-4D01-4631-90BB-D11690B7907C}"/>
              </a:ext>
            </a:extLst>
          </p:cNvPr>
          <p:cNvSpPr>
            <a:spLocks noGrp="1"/>
          </p:cNvSpPr>
          <p:nvPr>
            <p:ph type="ftr" sz="quarter" idx="11"/>
          </p:nvPr>
        </p:nvSpPr>
        <p:spPr/>
        <p:txBody>
          <a:bodyPr/>
          <a:lstStyle>
            <a:lvl1pPr eaLnBrk="0" hangingPunct="0">
              <a:defRPr>
                <a:ea typeface="ヒラギノ角ゴ Pro W3" charset="-128"/>
              </a:defRPr>
            </a:lvl1pPr>
          </a:lstStyle>
          <a:p>
            <a:pPr>
              <a:defRPr/>
            </a:pPr>
            <a:endParaRPr lang="en-US"/>
          </a:p>
        </p:txBody>
      </p:sp>
      <p:sp>
        <p:nvSpPr>
          <p:cNvPr id="9" name="Slide Number Placeholder 5">
            <a:extLst>
              <a:ext uri="{FF2B5EF4-FFF2-40B4-BE49-F238E27FC236}">
                <a16:creationId xmlns:a16="http://schemas.microsoft.com/office/drawing/2014/main" id="{FFA9D82D-E845-4CA8-9F00-25AC99C51227}"/>
              </a:ext>
            </a:extLst>
          </p:cNvPr>
          <p:cNvSpPr>
            <a:spLocks noGrp="1"/>
          </p:cNvSpPr>
          <p:nvPr>
            <p:ph type="sldNum" sz="quarter" idx="12"/>
          </p:nvPr>
        </p:nvSpPr>
        <p:spPr/>
        <p:txBody>
          <a:bodyPr/>
          <a:lstStyle>
            <a:lvl1pPr eaLnBrk="0" hangingPunct="0">
              <a:defRPr/>
            </a:lvl1pPr>
          </a:lstStyle>
          <a:p>
            <a:pPr>
              <a:defRPr/>
            </a:pPr>
            <a:fld id="{B04EE4DE-661C-4534-B98F-CDD71FA6C800}" type="slidenum">
              <a:rPr lang="en-US" altLang="en-US"/>
              <a:pPr>
                <a:defRPr/>
              </a:pPr>
              <a:t>‹#›</a:t>
            </a:fld>
            <a:endParaRPr lang="en-US" altLang="en-US"/>
          </a:p>
        </p:txBody>
      </p:sp>
    </p:spTree>
    <p:extLst>
      <p:ext uri="{BB962C8B-B14F-4D97-AF65-F5344CB8AC3E}">
        <p14:creationId xmlns:p14="http://schemas.microsoft.com/office/powerpoint/2010/main" val="448135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F2112D9-1424-4643-A5E9-291D84C69CB3}"/>
              </a:ext>
            </a:extLst>
          </p:cNvPr>
          <p:cNvSpPr>
            <a:spLocks noGrp="1"/>
          </p:cNvSpPr>
          <p:nvPr>
            <p:ph type="dt" sz="half" idx="10"/>
          </p:nvPr>
        </p:nvSpPr>
        <p:spPr/>
        <p:txBody>
          <a:bodyPr/>
          <a:lstStyle>
            <a:lvl1pPr eaLnBrk="0" hangingPunct="0">
              <a:defRPr/>
            </a:lvl1pPr>
          </a:lstStyle>
          <a:p>
            <a:pPr>
              <a:defRPr/>
            </a:pPr>
            <a:fld id="{2EFCA8A4-D28D-4E67-9951-CFCCAD73C5F7}" type="datetime1">
              <a:rPr lang="en-US" altLang="en-US"/>
              <a:pPr>
                <a:defRPr/>
              </a:pPr>
              <a:t>7/25/2018</a:t>
            </a:fld>
            <a:endParaRPr lang="en-US" altLang="en-US"/>
          </a:p>
        </p:txBody>
      </p:sp>
      <p:sp>
        <p:nvSpPr>
          <p:cNvPr id="4" name="Footer Placeholder 4">
            <a:extLst>
              <a:ext uri="{FF2B5EF4-FFF2-40B4-BE49-F238E27FC236}">
                <a16:creationId xmlns:a16="http://schemas.microsoft.com/office/drawing/2014/main" id="{CF2915CC-F634-4298-A6E1-7053FB51E672}"/>
              </a:ext>
            </a:extLst>
          </p:cNvPr>
          <p:cNvSpPr>
            <a:spLocks noGrp="1"/>
          </p:cNvSpPr>
          <p:nvPr>
            <p:ph type="ftr" sz="quarter" idx="11"/>
          </p:nvPr>
        </p:nvSpPr>
        <p:spPr/>
        <p:txBody>
          <a:bodyPr/>
          <a:lstStyle>
            <a:lvl1pPr eaLnBrk="0" hangingPunct="0">
              <a:defRPr>
                <a:ea typeface="ヒラギノ角ゴ Pro W3" charset="-128"/>
              </a:defRPr>
            </a:lvl1pPr>
          </a:lstStyle>
          <a:p>
            <a:pPr>
              <a:defRPr/>
            </a:pPr>
            <a:endParaRPr lang="en-US"/>
          </a:p>
        </p:txBody>
      </p:sp>
      <p:sp>
        <p:nvSpPr>
          <p:cNvPr id="5" name="Slide Number Placeholder 5">
            <a:extLst>
              <a:ext uri="{FF2B5EF4-FFF2-40B4-BE49-F238E27FC236}">
                <a16:creationId xmlns:a16="http://schemas.microsoft.com/office/drawing/2014/main" id="{A2DE3CCB-B1F6-4A48-9075-618D58595497}"/>
              </a:ext>
            </a:extLst>
          </p:cNvPr>
          <p:cNvSpPr>
            <a:spLocks noGrp="1"/>
          </p:cNvSpPr>
          <p:nvPr>
            <p:ph type="sldNum" sz="quarter" idx="12"/>
          </p:nvPr>
        </p:nvSpPr>
        <p:spPr/>
        <p:txBody>
          <a:bodyPr/>
          <a:lstStyle>
            <a:lvl1pPr eaLnBrk="0" hangingPunct="0">
              <a:defRPr/>
            </a:lvl1pPr>
          </a:lstStyle>
          <a:p>
            <a:pPr>
              <a:defRPr/>
            </a:pPr>
            <a:fld id="{A6177EA1-02B4-455C-B05E-7DE570FD5A30}" type="slidenum">
              <a:rPr lang="en-US" altLang="en-US"/>
              <a:pPr>
                <a:defRPr/>
              </a:pPr>
              <a:t>‹#›</a:t>
            </a:fld>
            <a:endParaRPr lang="en-US" altLang="en-US"/>
          </a:p>
        </p:txBody>
      </p:sp>
    </p:spTree>
    <p:extLst>
      <p:ext uri="{BB962C8B-B14F-4D97-AF65-F5344CB8AC3E}">
        <p14:creationId xmlns:p14="http://schemas.microsoft.com/office/powerpoint/2010/main" val="563741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802E13D-1D67-4EBA-905F-5B79F5DD3ED3}"/>
              </a:ext>
            </a:extLst>
          </p:cNvPr>
          <p:cNvSpPr>
            <a:spLocks noGrp="1"/>
          </p:cNvSpPr>
          <p:nvPr>
            <p:ph type="dt" sz="half" idx="10"/>
          </p:nvPr>
        </p:nvSpPr>
        <p:spPr/>
        <p:txBody>
          <a:bodyPr/>
          <a:lstStyle>
            <a:lvl1pPr eaLnBrk="0" hangingPunct="0">
              <a:defRPr/>
            </a:lvl1pPr>
          </a:lstStyle>
          <a:p>
            <a:pPr>
              <a:defRPr/>
            </a:pPr>
            <a:fld id="{F4F485E1-FFA9-4CE0-A013-062C274F9820}" type="datetime1">
              <a:rPr lang="en-US" altLang="en-US"/>
              <a:pPr>
                <a:defRPr/>
              </a:pPr>
              <a:t>7/25/2018</a:t>
            </a:fld>
            <a:endParaRPr lang="en-US" altLang="en-US"/>
          </a:p>
        </p:txBody>
      </p:sp>
      <p:sp>
        <p:nvSpPr>
          <p:cNvPr id="3" name="Footer Placeholder 4">
            <a:extLst>
              <a:ext uri="{FF2B5EF4-FFF2-40B4-BE49-F238E27FC236}">
                <a16:creationId xmlns:a16="http://schemas.microsoft.com/office/drawing/2014/main" id="{5180DC29-A1A4-4B3E-8CCB-4B112F027D23}"/>
              </a:ext>
            </a:extLst>
          </p:cNvPr>
          <p:cNvSpPr>
            <a:spLocks noGrp="1"/>
          </p:cNvSpPr>
          <p:nvPr>
            <p:ph type="ftr" sz="quarter" idx="11"/>
          </p:nvPr>
        </p:nvSpPr>
        <p:spPr/>
        <p:txBody>
          <a:bodyPr/>
          <a:lstStyle>
            <a:lvl1pPr eaLnBrk="0" hangingPunct="0">
              <a:defRPr>
                <a:ea typeface="ヒラギノ角ゴ Pro W3" charset="-128"/>
              </a:defRPr>
            </a:lvl1pPr>
          </a:lstStyle>
          <a:p>
            <a:pPr>
              <a:defRPr/>
            </a:pPr>
            <a:endParaRPr lang="en-US"/>
          </a:p>
        </p:txBody>
      </p:sp>
      <p:sp>
        <p:nvSpPr>
          <p:cNvPr id="4" name="Slide Number Placeholder 5">
            <a:extLst>
              <a:ext uri="{FF2B5EF4-FFF2-40B4-BE49-F238E27FC236}">
                <a16:creationId xmlns:a16="http://schemas.microsoft.com/office/drawing/2014/main" id="{56CB43C6-B48E-4335-BC5B-A0491EA8BC34}"/>
              </a:ext>
            </a:extLst>
          </p:cNvPr>
          <p:cNvSpPr>
            <a:spLocks noGrp="1"/>
          </p:cNvSpPr>
          <p:nvPr>
            <p:ph type="sldNum" sz="quarter" idx="12"/>
          </p:nvPr>
        </p:nvSpPr>
        <p:spPr/>
        <p:txBody>
          <a:bodyPr/>
          <a:lstStyle>
            <a:lvl1pPr eaLnBrk="0" hangingPunct="0">
              <a:defRPr/>
            </a:lvl1pPr>
          </a:lstStyle>
          <a:p>
            <a:pPr>
              <a:defRPr/>
            </a:pPr>
            <a:fld id="{1B9FC9B6-5EF7-486F-9AD0-CA38055E03FF}" type="slidenum">
              <a:rPr lang="en-US" altLang="en-US"/>
              <a:pPr>
                <a:defRPr/>
              </a:pPr>
              <a:t>‹#›</a:t>
            </a:fld>
            <a:endParaRPr lang="en-US" altLang="en-US"/>
          </a:p>
        </p:txBody>
      </p:sp>
    </p:spTree>
    <p:extLst>
      <p:ext uri="{BB962C8B-B14F-4D97-AF65-F5344CB8AC3E}">
        <p14:creationId xmlns:p14="http://schemas.microsoft.com/office/powerpoint/2010/main" val="2898493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0194C7-E470-944B-9270-1D1C4FB99F01}" type="datetimeFigureOut">
              <a:rPr lang="en-US" smtClean="0"/>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6067E6-D5ED-7D4C-95A9-A9309D5FA56B}" type="slidenum">
              <a:rPr lang="en-US" smtClean="0"/>
              <a:t>‹#›</a:t>
            </a:fld>
            <a:endParaRPr lang="en-US"/>
          </a:p>
        </p:txBody>
      </p:sp>
    </p:spTree>
    <p:extLst>
      <p:ext uri="{BB962C8B-B14F-4D97-AF65-F5344CB8AC3E}">
        <p14:creationId xmlns:p14="http://schemas.microsoft.com/office/powerpoint/2010/main" val="19041247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420A0BF-C747-4BA4-928E-911601A6B19E}"/>
              </a:ext>
            </a:extLst>
          </p:cNvPr>
          <p:cNvSpPr>
            <a:spLocks noGrp="1"/>
          </p:cNvSpPr>
          <p:nvPr>
            <p:ph type="dt" sz="half" idx="10"/>
          </p:nvPr>
        </p:nvSpPr>
        <p:spPr/>
        <p:txBody>
          <a:bodyPr/>
          <a:lstStyle>
            <a:lvl1pPr eaLnBrk="0" hangingPunct="0">
              <a:defRPr/>
            </a:lvl1pPr>
          </a:lstStyle>
          <a:p>
            <a:pPr>
              <a:defRPr/>
            </a:pPr>
            <a:fld id="{637C9521-DC8D-4C96-9736-4AD2638DE83D}" type="datetime1">
              <a:rPr lang="en-US" altLang="en-US"/>
              <a:pPr>
                <a:defRPr/>
              </a:pPr>
              <a:t>7/25/2018</a:t>
            </a:fld>
            <a:endParaRPr lang="en-US" altLang="en-US"/>
          </a:p>
        </p:txBody>
      </p:sp>
      <p:sp>
        <p:nvSpPr>
          <p:cNvPr id="6" name="Footer Placeholder 4">
            <a:extLst>
              <a:ext uri="{FF2B5EF4-FFF2-40B4-BE49-F238E27FC236}">
                <a16:creationId xmlns:a16="http://schemas.microsoft.com/office/drawing/2014/main" id="{871512BD-197F-4578-939E-B269B183E4F0}"/>
              </a:ext>
            </a:extLst>
          </p:cNvPr>
          <p:cNvSpPr>
            <a:spLocks noGrp="1"/>
          </p:cNvSpPr>
          <p:nvPr>
            <p:ph type="ftr" sz="quarter" idx="11"/>
          </p:nvPr>
        </p:nvSpPr>
        <p:spPr/>
        <p:txBody>
          <a:bodyPr/>
          <a:lstStyle>
            <a:lvl1pPr eaLnBrk="0" hangingPunct="0">
              <a:defRPr>
                <a:ea typeface="ヒラギノ角ゴ Pro W3" charset="-128"/>
              </a:defRPr>
            </a:lvl1pPr>
          </a:lstStyle>
          <a:p>
            <a:pPr>
              <a:defRPr/>
            </a:pPr>
            <a:endParaRPr lang="en-US"/>
          </a:p>
        </p:txBody>
      </p:sp>
      <p:sp>
        <p:nvSpPr>
          <p:cNvPr id="7" name="Slide Number Placeholder 5">
            <a:extLst>
              <a:ext uri="{FF2B5EF4-FFF2-40B4-BE49-F238E27FC236}">
                <a16:creationId xmlns:a16="http://schemas.microsoft.com/office/drawing/2014/main" id="{968C3CC2-F4D8-459E-8238-E269EDDCF696}"/>
              </a:ext>
            </a:extLst>
          </p:cNvPr>
          <p:cNvSpPr>
            <a:spLocks noGrp="1"/>
          </p:cNvSpPr>
          <p:nvPr>
            <p:ph type="sldNum" sz="quarter" idx="12"/>
          </p:nvPr>
        </p:nvSpPr>
        <p:spPr/>
        <p:txBody>
          <a:bodyPr/>
          <a:lstStyle>
            <a:lvl1pPr eaLnBrk="0" hangingPunct="0">
              <a:defRPr/>
            </a:lvl1pPr>
          </a:lstStyle>
          <a:p>
            <a:pPr>
              <a:defRPr/>
            </a:pPr>
            <a:fld id="{C446E783-1A39-4AA0-B53E-EF9AD5CA98BA}" type="slidenum">
              <a:rPr lang="en-US" altLang="en-US"/>
              <a:pPr>
                <a:defRPr/>
              </a:pPr>
              <a:t>‹#›</a:t>
            </a:fld>
            <a:endParaRPr lang="en-US" altLang="en-US"/>
          </a:p>
        </p:txBody>
      </p:sp>
    </p:spTree>
    <p:extLst>
      <p:ext uri="{BB962C8B-B14F-4D97-AF65-F5344CB8AC3E}">
        <p14:creationId xmlns:p14="http://schemas.microsoft.com/office/powerpoint/2010/main" val="1355451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3E05A71-1539-4ACC-B7A2-4D2F64542E24}"/>
              </a:ext>
            </a:extLst>
          </p:cNvPr>
          <p:cNvSpPr>
            <a:spLocks noGrp="1"/>
          </p:cNvSpPr>
          <p:nvPr>
            <p:ph type="dt" sz="half" idx="10"/>
          </p:nvPr>
        </p:nvSpPr>
        <p:spPr/>
        <p:txBody>
          <a:bodyPr/>
          <a:lstStyle>
            <a:lvl1pPr eaLnBrk="0" hangingPunct="0">
              <a:defRPr/>
            </a:lvl1pPr>
          </a:lstStyle>
          <a:p>
            <a:pPr>
              <a:defRPr/>
            </a:pPr>
            <a:fld id="{1AF4F833-59EF-4773-B9AF-74126DDA2E88}" type="datetime1">
              <a:rPr lang="en-US" altLang="en-US"/>
              <a:pPr>
                <a:defRPr/>
              </a:pPr>
              <a:t>7/25/2018</a:t>
            </a:fld>
            <a:endParaRPr lang="en-US" altLang="en-US"/>
          </a:p>
        </p:txBody>
      </p:sp>
      <p:sp>
        <p:nvSpPr>
          <p:cNvPr id="6" name="Footer Placeholder 4">
            <a:extLst>
              <a:ext uri="{FF2B5EF4-FFF2-40B4-BE49-F238E27FC236}">
                <a16:creationId xmlns:a16="http://schemas.microsoft.com/office/drawing/2014/main" id="{383301E4-F53D-4750-A1A0-9E145780F736}"/>
              </a:ext>
            </a:extLst>
          </p:cNvPr>
          <p:cNvSpPr>
            <a:spLocks noGrp="1"/>
          </p:cNvSpPr>
          <p:nvPr>
            <p:ph type="ftr" sz="quarter" idx="11"/>
          </p:nvPr>
        </p:nvSpPr>
        <p:spPr/>
        <p:txBody>
          <a:bodyPr/>
          <a:lstStyle>
            <a:lvl1pPr eaLnBrk="0" hangingPunct="0">
              <a:defRPr>
                <a:ea typeface="ヒラギノ角ゴ Pro W3" charset="-128"/>
              </a:defRPr>
            </a:lvl1pPr>
          </a:lstStyle>
          <a:p>
            <a:pPr>
              <a:defRPr/>
            </a:pPr>
            <a:endParaRPr lang="en-US"/>
          </a:p>
        </p:txBody>
      </p:sp>
      <p:sp>
        <p:nvSpPr>
          <p:cNvPr id="7" name="Slide Number Placeholder 5">
            <a:extLst>
              <a:ext uri="{FF2B5EF4-FFF2-40B4-BE49-F238E27FC236}">
                <a16:creationId xmlns:a16="http://schemas.microsoft.com/office/drawing/2014/main" id="{561D1B5F-BCF7-4AC4-848D-4160532CE1AB}"/>
              </a:ext>
            </a:extLst>
          </p:cNvPr>
          <p:cNvSpPr>
            <a:spLocks noGrp="1"/>
          </p:cNvSpPr>
          <p:nvPr>
            <p:ph type="sldNum" sz="quarter" idx="12"/>
          </p:nvPr>
        </p:nvSpPr>
        <p:spPr/>
        <p:txBody>
          <a:bodyPr/>
          <a:lstStyle>
            <a:lvl1pPr eaLnBrk="0" hangingPunct="0">
              <a:defRPr/>
            </a:lvl1pPr>
          </a:lstStyle>
          <a:p>
            <a:pPr>
              <a:defRPr/>
            </a:pPr>
            <a:fld id="{CD7F97E6-704B-4F5E-AF3D-C7FB51181086}" type="slidenum">
              <a:rPr lang="en-US" altLang="en-US"/>
              <a:pPr>
                <a:defRPr/>
              </a:pPr>
              <a:t>‹#›</a:t>
            </a:fld>
            <a:endParaRPr lang="en-US" altLang="en-US"/>
          </a:p>
        </p:txBody>
      </p:sp>
    </p:spTree>
    <p:extLst>
      <p:ext uri="{BB962C8B-B14F-4D97-AF65-F5344CB8AC3E}">
        <p14:creationId xmlns:p14="http://schemas.microsoft.com/office/powerpoint/2010/main" val="1997916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02F8F6-DEEA-4AA6-985F-132F863463D5}"/>
              </a:ext>
            </a:extLst>
          </p:cNvPr>
          <p:cNvSpPr>
            <a:spLocks noGrp="1"/>
          </p:cNvSpPr>
          <p:nvPr>
            <p:ph type="dt" sz="half" idx="10"/>
          </p:nvPr>
        </p:nvSpPr>
        <p:spPr/>
        <p:txBody>
          <a:bodyPr/>
          <a:lstStyle>
            <a:lvl1pPr eaLnBrk="0" hangingPunct="0">
              <a:defRPr/>
            </a:lvl1pPr>
          </a:lstStyle>
          <a:p>
            <a:pPr>
              <a:defRPr/>
            </a:pPr>
            <a:fld id="{85A39B28-07F2-4FD9-8863-38ABF355C604}" type="datetime1">
              <a:rPr lang="en-US" altLang="en-US"/>
              <a:pPr>
                <a:defRPr/>
              </a:pPr>
              <a:t>7/25/2018</a:t>
            </a:fld>
            <a:endParaRPr lang="en-US" altLang="en-US"/>
          </a:p>
        </p:txBody>
      </p:sp>
      <p:sp>
        <p:nvSpPr>
          <p:cNvPr id="5" name="Footer Placeholder 4">
            <a:extLst>
              <a:ext uri="{FF2B5EF4-FFF2-40B4-BE49-F238E27FC236}">
                <a16:creationId xmlns:a16="http://schemas.microsoft.com/office/drawing/2014/main" id="{24BC87D3-6A56-4E75-A7CD-4704A5FF4DF0}"/>
              </a:ext>
            </a:extLst>
          </p:cNvPr>
          <p:cNvSpPr>
            <a:spLocks noGrp="1"/>
          </p:cNvSpPr>
          <p:nvPr>
            <p:ph type="ftr" sz="quarter" idx="11"/>
          </p:nvPr>
        </p:nvSpPr>
        <p:spPr/>
        <p:txBody>
          <a:bodyPr/>
          <a:lstStyle>
            <a:lvl1pPr eaLnBrk="0" hangingPunct="0">
              <a:defRPr>
                <a:ea typeface="ヒラギノ角ゴ Pro W3" charset="-128"/>
              </a:defRPr>
            </a:lvl1pPr>
          </a:lstStyle>
          <a:p>
            <a:pPr>
              <a:defRPr/>
            </a:pPr>
            <a:endParaRPr lang="en-US"/>
          </a:p>
        </p:txBody>
      </p:sp>
      <p:sp>
        <p:nvSpPr>
          <p:cNvPr id="6" name="Slide Number Placeholder 5">
            <a:extLst>
              <a:ext uri="{FF2B5EF4-FFF2-40B4-BE49-F238E27FC236}">
                <a16:creationId xmlns:a16="http://schemas.microsoft.com/office/drawing/2014/main" id="{5F6055B1-F399-4C4D-B4F2-73A51F00CD64}"/>
              </a:ext>
            </a:extLst>
          </p:cNvPr>
          <p:cNvSpPr>
            <a:spLocks noGrp="1"/>
          </p:cNvSpPr>
          <p:nvPr>
            <p:ph type="sldNum" sz="quarter" idx="12"/>
          </p:nvPr>
        </p:nvSpPr>
        <p:spPr/>
        <p:txBody>
          <a:bodyPr/>
          <a:lstStyle>
            <a:lvl1pPr eaLnBrk="0" hangingPunct="0">
              <a:defRPr/>
            </a:lvl1pPr>
          </a:lstStyle>
          <a:p>
            <a:pPr>
              <a:defRPr/>
            </a:pPr>
            <a:fld id="{0935BAAC-A1A4-4E58-B21B-DD6DAF003147}" type="slidenum">
              <a:rPr lang="en-US" altLang="en-US"/>
              <a:pPr>
                <a:defRPr/>
              </a:pPr>
              <a:t>‹#›</a:t>
            </a:fld>
            <a:endParaRPr lang="en-US" altLang="en-US"/>
          </a:p>
        </p:txBody>
      </p:sp>
    </p:spTree>
    <p:extLst>
      <p:ext uri="{BB962C8B-B14F-4D97-AF65-F5344CB8AC3E}">
        <p14:creationId xmlns:p14="http://schemas.microsoft.com/office/powerpoint/2010/main" val="3607175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330C2D-A2E3-4830-ADF2-29378EAC78E7}"/>
              </a:ext>
            </a:extLst>
          </p:cNvPr>
          <p:cNvSpPr>
            <a:spLocks noGrp="1"/>
          </p:cNvSpPr>
          <p:nvPr>
            <p:ph type="dt" sz="half" idx="10"/>
          </p:nvPr>
        </p:nvSpPr>
        <p:spPr/>
        <p:txBody>
          <a:bodyPr/>
          <a:lstStyle>
            <a:lvl1pPr eaLnBrk="0" hangingPunct="0">
              <a:defRPr/>
            </a:lvl1pPr>
          </a:lstStyle>
          <a:p>
            <a:pPr>
              <a:defRPr/>
            </a:pPr>
            <a:fld id="{4B2124AF-762C-4ED7-A1AD-C8DF8CB7DC7F}" type="datetime1">
              <a:rPr lang="en-US" altLang="en-US"/>
              <a:pPr>
                <a:defRPr/>
              </a:pPr>
              <a:t>7/25/2018</a:t>
            </a:fld>
            <a:endParaRPr lang="en-US" altLang="en-US"/>
          </a:p>
        </p:txBody>
      </p:sp>
      <p:sp>
        <p:nvSpPr>
          <p:cNvPr id="5" name="Footer Placeholder 4">
            <a:extLst>
              <a:ext uri="{FF2B5EF4-FFF2-40B4-BE49-F238E27FC236}">
                <a16:creationId xmlns:a16="http://schemas.microsoft.com/office/drawing/2014/main" id="{1DCC2569-370F-4BA0-BA22-E3F0739BC191}"/>
              </a:ext>
            </a:extLst>
          </p:cNvPr>
          <p:cNvSpPr>
            <a:spLocks noGrp="1"/>
          </p:cNvSpPr>
          <p:nvPr>
            <p:ph type="ftr" sz="quarter" idx="11"/>
          </p:nvPr>
        </p:nvSpPr>
        <p:spPr/>
        <p:txBody>
          <a:bodyPr/>
          <a:lstStyle>
            <a:lvl1pPr eaLnBrk="0" hangingPunct="0">
              <a:defRPr>
                <a:ea typeface="ヒラギノ角ゴ Pro W3" charset="-128"/>
              </a:defRPr>
            </a:lvl1pPr>
          </a:lstStyle>
          <a:p>
            <a:pPr>
              <a:defRPr/>
            </a:pPr>
            <a:endParaRPr lang="en-US"/>
          </a:p>
        </p:txBody>
      </p:sp>
      <p:sp>
        <p:nvSpPr>
          <p:cNvPr id="6" name="Slide Number Placeholder 5">
            <a:extLst>
              <a:ext uri="{FF2B5EF4-FFF2-40B4-BE49-F238E27FC236}">
                <a16:creationId xmlns:a16="http://schemas.microsoft.com/office/drawing/2014/main" id="{B967A80F-F577-4A2E-8B83-23C83F78B806}"/>
              </a:ext>
            </a:extLst>
          </p:cNvPr>
          <p:cNvSpPr>
            <a:spLocks noGrp="1"/>
          </p:cNvSpPr>
          <p:nvPr>
            <p:ph type="sldNum" sz="quarter" idx="12"/>
          </p:nvPr>
        </p:nvSpPr>
        <p:spPr/>
        <p:txBody>
          <a:bodyPr/>
          <a:lstStyle>
            <a:lvl1pPr eaLnBrk="0" hangingPunct="0">
              <a:defRPr/>
            </a:lvl1pPr>
          </a:lstStyle>
          <a:p>
            <a:pPr>
              <a:defRPr/>
            </a:pPr>
            <a:fld id="{8F01BE96-7A79-466E-BF00-9E6F2B1C2375}" type="slidenum">
              <a:rPr lang="en-US" altLang="en-US"/>
              <a:pPr>
                <a:defRPr/>
              </a:pPr>
              <a:t>‹#›</a:t>
            </a:fld>
            <a:endParaRPr lang="en-US" altLang="en-US"/>
          </a:p>
        </p:txBody>
      </p:sp>
    </p:spTree>
    <p:extLst>
      <p:ext uri="{BB962C8B-B14F-4D97-AF65-F5344CB8AC3E}">
        <p14:creationId xmlns:p14="http://schemas.microsoft.com/office/powerpoint/2010/main" val="1313165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83033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6940549E-4584-4F2D-8F06-500A26CA0C5B}"/>
              </a:ext>
            </a:extLst>
          </p:cNvPr>
          <p:cNvSpPr>
            <a:spLocks noGrp="1"/>
          </p:cNvSpPr>
          <p:nvPr>
            <p:ph type="dt" sz="half" idx="10"/>
          </p:nvPr>
        </p:nvSpPr>
        <p:spPr/>
        <p:txBody>
          <a:bodyPr/>
          <a:lstStyle>
            <a:lvl1pPr eaLnBrk="0" hangingPunct="0">
              <a:defRPr/>
            </a:lvl1pPr>
          </a:lstStyle>
          <a:p>
            <a:pPr>
              <a:defRPr/>
            </a:pPr>
            <a:fld id="{D5546E5D-A9F2-47AE-A349-403538000C39}" type="datetime1">
              <a:rPr lang="en-US" altLang="en-US"/>
              <a:pPr>
                <a:defRPr/>
              </a:pPr>
              <a:t>7/25/2018</a:t>
            </a:fld>
            <a:endParaRPr lang="en-US" altLang="en-US"/>
          </a:p>
        </p:txBody>
      </p:sp>
      <p:sp>
        <p:nvSpPr>
          <p:cNvPr id="5" name="Footer Placeholder 4">
            <a:extLst>
              <a:ext uri="{FF2B5EF4-FFF2-40B4-BE49-F238E27FC236}">
                <a16:creationId xmlns:a16="http://schemas.microsoft.com/office/drawing/2014/main" id="{B7B01F95-C2B6-411B-9E9A-51D6C66DEA87}"/>
              </a:ext>
            </a:extLst>
          </p:cNvPr>
          <p:cNvSpPr>
            <a:spLocks noGrp="1"/>
          </p:cNvSpPr>
          <p:nvPr>
            <p:ph type="ftr" sz="quarter" idx="11"/>
          </p:nvPr>
        </p:nvSpPr>
        <p:spPr/>
        <p:txBody>
          <a:bodyPr/>
          <a:lstStyle>
            <a:lvl1pPr eaLnBrk="0" hangingPunct="0">
              <a:defRPr>
                <a:ea typeface="ヒラギノ角ゴ Pro W3" charset="-128"/>
              </a:defRPr>
            </a:lvl1pPr>
          </a:lstStyle>
          <a:p>
            <a:pPr>
              <a:defRPr/>
            </a:pPr>
            <a:endParaRPr lang="en-US"/>
          </a:p>
        </p:txBody>
      </p:sp>
      <p:sp>
        <p:nvSpPr>
          <p:cNvPr id="6" name="Slide Number Placeholder 5">
            <a:extLst>
              <a:ext uri="{FF2B5EF4-FFF2-40B4-BE49-F238E27FC236}">
                <a16:creationId xmlns:a16="http://schemas.microsoft.com/office/drawing/2014/main" id="{29E638B5-A541-461E-A884-48D5908A392E}"/>
              </a:ext>
            </a:extLst>
          </p:cNvPr>
          <p:cNvSpPr>
            <a:spLocks noGrp="1"/>
          </p:cNvSpPr>
          <p:nvPr>
            <p:ph type="sldNum" sz="quarter" idx="12"/>
          </p:nvPr>
        </p:nvSpPr>
        <p:spPr/>
        <p:txBody>
          <a:bodyPr/>
          <a:lstStyle>
            <a:lvl1pPr eaLnBrk="0" hangingPunct="0">
              <a:defRPr/>
            </a:lvl1pPr>
          </a:lstStyle>
          <a:p>
            <a:pPr>
              <a:defRPr/>
            </a:pPr>
            <a:fld id="{E5118168-4294-40F0-8CB1-CBD339115C5C}" type="slidenum">
              <a:rPr lang="en-US" altLang="en-US"/>
              <a:pPr>
                <a:defRPr/>
              </a:pPr>
              <a:t>‹#›</a:t>
            </a:fld>
            <a:endParaRPr lang="en-US" altLang="en-US"/>
          </a:p>
        </p:txBody>
      </p:sp>
    </p:spTree>
    <p:extLst>
      <p:ext uri="{BB962C8B-B14F-4D97-AF65-F5344CB8AC3E}">
        <p14:creationId xmlns:p14="http://schemas.microsoft.com/office/powerpoint/2010/main" val="5958711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B8A316-EB42-40FE-9A44-44D97E88049B}"/>
              </a:ext>
            </a:extLst>
          </p:cNvPr>
          <p:cNvSpPr>
            <a:spLocks noGrp="1"/>
          </p:cNvSpPr>
          <p:nvPr>
            <p:ph type="dt" sz="half" idx="10"/>
          </p:nvPr>
        </p:nvSpPr>
        <p:spPr/>
        <p:txBody>
          <a:bodyPr/>
          <a:lstStyle>
            <a:lvl1pPr eaLnBrk="0" hangingPunct="0">
              <a:defRPr/>
            </a:lvl1pPr>
          </a:lstStyle>
          <a:p>
            <a:pPr>
              <a:defRPr/>
            </a:pPr>
            <a:fld id="{AC588859-4458-4FF7-962A-FC496E14F5D7}" type="datetime1">
              <a:rPr lang="en-US" altLang="en-US"/>
              <a:pPr>
                <a:defRPr/>
              </a:pPr>
              <a:t>7/25/2018</a:t>
            </a:fld>
            <a:endParaRPr lang="en-US" altLang="en-US"/>
          </a:p>
        </p:txBody>
      </p:sp>
      <p:sp>
        <p:nvSpPr>
          <p:cNvPr id="5" name="Footer Placeholder 4">
            <a:extLst>
              <a:ext uri="{FF2B5EF4-FFF2-40B4-BE49-F238E27FC236}">
                <a16:creationId xmlns:a16="http://schemas.microsoft.com/office/drawing/2014/main" id="{7A198E46-32CF-4D9D-A3E6-17EF4950119E}"/>
              </a:ext>
            </a:extLst>
          </p:cNvPr>
          <p:cNvSpPr>
            <a:spLocks noGrp="1"/>
          </p:cNvSpPr>
          <p:nvPr>
            <p:ph type="ftr" sz="quarter" idx="11"/>
          </p:nvPr>
        </p:nvSpPr>
        <p:spPr/>
        <p:txBody>
          <a:bodyPr/>
          <a:lstStyle>
            <a:lvl1pPr eaLnBrk="0" hangingPunct="0">
              <a:defRPr>
                <a:ea typeface="ヒラギノ角ゴ Pro W3" charset="-128"/>
              </a:defRPr>
            </a:lvl1pPr>
          </a:lstStyle>
          <a:p>
            <a:pPr>
              <a:defRPr/>
            </a:pPr>
            <a:endParaRPr lang="en-US"/>
          </a:p>
        </p:txBody>
      </p:sp>
      <p:sp>
        <p:nvSpPr>
          <p:cNvPr id="6" name="Slide Number Placeholder 5">
            <a:extLst>
              <a:ext uri="{FF2B5EF4-FFF2-40B4-BE49-F238E27FC236}">
                <a16:creationId xmlns:a16="http://schemas.microsoft.com/office/drawing/2014/main" id="{9A4959FF-13A3-43B9-95A3-98C08599D2CF}"/>
              </a:ext>
            </a:extLst>
          </p:cNvPr>
          <p:cNvSpPr>
            <a:spLocks noGrp="1"/>
          </p:cNvSpPr>
          <p:nvPr>
            <p:ph type="sldNum" sz="quarter" idx="12"/>
          </p:nvPr>
        </p:nvSpPr>
        <p:spPr/>
        <p:txBody>
          <a:bodyPr/>
          <a:lstStyle>
            <a:lvl1pPr eaLnBrk="0" hangingPunct="0">
              <a:defRPr/>
            </a:lvl1pPr>
          </a:lstStyle>
          <a:p>
            <a:pPr>
              <a:defRPr/>
            </a:pPr>
            <a:fld id="{415FDA8A-C91B-421F-8EC4-14C37673DCC9}" type="slidenum">
              <a:rPr lang="en-US" altLang="en-US"/>
              <a:pPr>
                <a:defRPr/>
              </a:pPr>
              <a:t>‹#›</a:t>
            </a:fld>
            <a:endParaRPr lang="en-US" altLang="en-US"/>
          </a:p>
        </p:txBody>
      </p:sp>
    </p:spTree>
    <p:extLst>
      <p:ext uri="{BB962C8B-B14F-4D97-AF65-F5344CB8AC3E}">
        <p14:creationId xmlns:p14="http://schemas.microsoft.com/office/powerpoint/2010/main" val="23737849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4355EF-1063-419D-9974-210D44D6085B}"/>
              </a:ext>
            </a:extLst>
          </p:cNvPr>
          <p:cNvSpPr>
            <a:spLocks noGrp="1"/>
          </p:cNvSpPr>
          <p:nvPr>
            <p:ph type="dt" sz="half" idx="10"/>
          </p:nvPr>
        </p:nvSpPr>
        <p:spPr/>
        <p:txBody>
          <a:bodyPr/>
          <a:lstStyle>
            <a:lvl1pPr eaLnBrk="0" hangingPunct="0">
              <a:defRPr/>
            </a:lvl1pPr>
          </a:lstStyle>
          <a:p>
            <a:pPr>
              <a:defRPr/>
            </a:pPr>
            <a:fld id="{7F92C1BB-417F-4ED9-B94D-8CF8BEFE9581}" type="datetime1">
              <a:rPr lang="en-US" altLang="en-US"/>
              <a:pPr>
                <a:defRPr/>
              </a:pPr>
              <a:t>7/25/2018</a:t>
            </a:fld>
            <a:endParaRPr lang="en-US" altLang="en-US"/>
          </a:p>
        </p:txBody>
      </p:sp>
      <p:sp>
        <p:nvSpPr>
          <p:cNvPr id="5" name="Footer Placeholder 4">
            <a:extLst>
              <a:ext uri="{FF2B5EF4-FFF2-40B4-BE49-F238E27FC236}">
                <a16:creationId xmlns:a16="http://schemas.microsoft.com/office/drawing/2014/main" id="{836322FC-A9FB-4361-A540-A81905CFF58A}"/>
              </a:ext>
            </a:extLst>
          </p:cNvPr>
          <p:cNvSpPr>
            <a:spLocks noGrp="1"/>
          </p:cNvSpPr>
          <p:nvPr>
            <p:ph type="ftr" sz="quarter" idx="11"/>
          </p:nvPr>
        </p:nvSpPr>
        <p:spPr/>
        <p:txBody>
          <a:bodyPr/>
          <a:lstStyle>
            <a:lvl1pPr eaLnBrk="0" hangingPunct="0">
              <a:defRPr>
                <a:ea typeface="ヒラギノ角ゴ Pro W3" charset="-128"/>
              </a:defRPr>
            </a:lvl1pPr>
          </a:lstStyle>
          <a:p>
            <a:pPr>
              <a:defRPr/>
            </a:pPr>
            <a:endParaRPr lang="en-US"/>
          </a:p>
        </p:txBody>
      </p:sp>
      <p:sp>
        <p:nvSpPr>
          <p:cNvPr id="6" name="Slide Number Placeholder 5">
            <a:extLst>
              <a:ext uri="{FF2B5EF4-FFF2-40B4-BE49-F238E27FC236}">
                <a16:creationId xmlns:a16="http://schemas.microsoft.com/office/drawing/2014/main" id="{7C931FF4-A260-4D5B-B4CA-91FA417565CA}"/>
              </a:ext>
            </a:extLst>
          </p:cNvPr>
          <p:cNvSpPr>
            <a:spLocks noGrp="1"/>
          </p:cNvSpPr>
          <p:nvPr>
            <p:ph type="sldNum" sz="quarter" idx="12"/>
          </p:nvPr>
        </p:nvSpPr>
        <p:spPr/>
        <p:txBody>
          <a:bodyPr/>
          <a:lstStyle>
            <a:lvl1pPr eaLnBrk="0" hangingPunct="0">
              <a:defRPr/>
            </a:lvl1pPr>
          </a:lstStyle>
          <a:p>
            <a:pPr>
              <a:defRPr/>
            </a:pPr>
            <a:fld id="{982F7169-1182-4841-844F-D05AE4190E6B}" type="slidenum">
              <a:rPr lang="en-US" altLang="en-US"/>
              <a:pPr>
                <a:defRPr/>
              </a:pPr>
              <a:t>‹#›</a:t>
            </a:fld>
            <a:endParaRPr lang="en-US" altLang="en-US"/>
          </a:p>
        </p:txBody>
      </p:sp>
    </p:spTree>
    <p:extLst>
      <p:ext uri="{BB962C8B-B14F-4D97-AF65-F5344CB8AC3E}">
        <p14:creationId xmlns:p14="http://schemas.microsoft.com/office/powerpoint/2010/main" val="28148702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925CCE8-9F3C-4ED2-AAF7-26719F38AD7E}"/>
              </a:ext>
            </a:extLst>
          </p:cNvPr>
          <p:cNvSpPr>
            <a:spLocks noGrp="1"/>
          </p:cNvSpPr>
          <p:nvPr>
            <p:ph type="dt" sz="half" idx="10"/>
          </p:nvPr>
        </p:nvSpPr>
        <p:spPr/>
        <p:txBody>
          <a:bodyPr/>
          <a:lstStyle>
            <a:lvl1pPr eaLnBrk="0" hangingPunct="0">
              <a:defRPr/>
            </a:lvl1pPr>
          </a:lstStyle>
          <a:p>
            <a:pPr>
              <a:defRPr/>
            </a:pPr>
            <a:fld id="{585B2F98-DEBC-469D-A2F7-C30727A1EDF2}" type="datetime1">
              <a:rPr lang="en-US" altLang="en-US"/>
              <a:pPr>
                <a:defRPr/>
              </a:pPr>
              <a:t>7/25/2018</a:t>
            </a:fld>
            <a:endParaRPr lang="en-US" altLang="en-US"/>
          </a:p>
        </p:txBody>
      </p:sp>
      <p:sp>
        <p:nvSpPr>
          <p:cNvPr id="6" name="Footer Placeholder 4">
            <a:extLst>
              <a:ext uri="{FF2B5EF4-FFF2-40B4-BE49-F238E27FC236}">
                <a16:creationId xmlns:a16="http://schemas.microsoft.com/office/drawing/2014/main" id="{E15D2E58-F7D4-4D31-A49A-C8ECDF847198}"/>
              </a:ext>
            </a:extLst>
          </p:cNvPr>
          <p:cNvSpPr>
            <a:spLocks noGrp="1"/>
          </p:cNvSpPr>
          <p:nvPr>
            <p:ph type="ftr" sz="quarter" idx="11"/>
          </p:nvPr>
        </p:nvSpPr>
        <p:spPr/>
        <p:txBody>
          <a:bodyPr/>
          <a:lstStyle>
            <a:lvl1pPr eaLnBrk="0" hangingPunct="0">
              <a:defRPr>
                <a:ea typeface="ヒラギノ角ゴ Pro W3" charset="-128"/>
              </a:defRPr>
            </a:lvl1pPr>
          </a:lstStyle>
          <a:p>
            <a:pPr>
              <a:defRPr/>
            </a:pPr>
            <a:endParaRPr lang="en-US"/>
          </a:p>
        </p:txBody>
      </p:sp>
      <p:sp>
        <p:nvSpPr>
          <p:cNvPr id="7" name="Slide Number Placeholder 5">
            <a:extLst>
              <a:ext uri="{FF2B5EF4-FFF2-40B4-BE49-F238E27FC236}">
                <a16:creationId xmlns:a16="http://schemas.microsoft.com/office/drawing/2014/main" id="{EAAD3C88-4B77-49DE-AB99-D2B8DB80AA25}"/>
              </a:ext>
            </a:extLst>
          </p:cNvPr>
          <p:cNvSpPr>
            <a:spLocks noGrp="1"/>
          </p:cNvSpPr>
          <p:nvPr>
            <p:ph type="sldNum" sz="quarter" idx="12"/>
          </p:nvPr>
        </p:nvSpPr>
        <p:spPr/>
        <p:txBody>
          <a:bodyPr/>
          <a:lstStyle>
            <a:lvl1pPr eaLnBrk="0" hangingPunct="0">
              <a:defRPr/>
            </a:lvl1pPr>
          </a:lstStyle>
          <a:p>
            <a:pPr>
              <a:defRPr/>
            </a:pPr>
            <a:fld id="{C4652FD5-D180-43F4-B8F3-8C06A52C6738}" type="slidenum">
              <a:rPr lang="en-US" altLang="en-US"/>
              <a:pPr>
                <a:defRPr/>
              </a:pPr>
              <a:t>‹#›</a:t>
            </a:fld>
            <a:endParaRPr lang="en-US" altLang="en-US"/>
          </a:p>
        </p:txBody>
      </p:sp>
    </p:spTree>
    <p:extLst>
      <p:ext uri="{BB962C8B-B14F-4D97-AF65-F5344CB8AC3E}">
        <p14:creationId xmlns:p14="http://schemas.microsoft.com/office/powerpoint/2010/main" val="7781699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53AB77C-11D9-4B35-932B-461E97BC828F}"/>
              </a:ext>
            </a:extLst>
          </p:cNvPr>
          <p:cNvSpPr>
            <a:spLocks noGrp="1"/>
          </p:cNvSpPr>
          <p:nvPr>
            <p:ph type="dt" sz="half" idx="10"/>
          </p:nvPr>
        </p:nvSpPr>
        <p:spPr/>
        <p:txBody>
          <a:bodyPr/>
          <a:lstStyle>
            <a:lvl1pPr eaLnBrk="0" hangingPunct="0">
              <a:defRPr/>
            </a:lvl1pPr>
          </a:lstStyle>
          <a:p>
            <a:pPr>
              <a:defRPr/>
            </a:pPr>
            <a:fld id="{97E51DF4-6C8E-41DE-BFAC-403352459608}" type="datetime1">
              <a:rPr lang="en-US" altLang="en-US"/>
              <a:pPr>
                <a:defRPr/>
              </a:pPr>
              <a:t>7/25/2018</a:t>
            </a:fld>
            <a:endParaRPr lang="en-US" altLang="en-US"/>
          </a:p>
        </p:txBody>
      </p:sp>
      <p:sp>
        <p:nvSpPr>
          <p:cNvPr id="8" name="Footer Placeholder 4">
            <a:extLst>
              <a:ext uri="{FF2B5EF4-FFF2-40B4-BE49-F238E27FC236}">
                <a16:creationId xmlns:a16="http://schemas.microsoft.com/office/drawing/2014/main" id="{A2DA06F3-DDEC-4467-82D9-FA200CDB8E07}"/>
              </a:ext>
            </a:extLst>
          </p:cNvPr>
          <p:cNvSpPr>
            <a:spLocks noGrp="1"/>
          </p:cNvSpPr>
          <p:nvPr>
            <p:ph type="ftr" sz="quarter" idx="11"/>
          </p:nvPr>
        </p:nvSpPr>
        <p:spPr/>
        <p:txBody>
          <a:bodyPr/>
          <a:lstStyle>
            <a:lvl1pPr eaLnBrk="0" hangingPunct="0">
              <a:defRPr>
                <a:ea typeface="ヒラギノ角ゴ Pro W3" charset="-128"/>
              </a:defRPr>
            </a:lvl1pPr>
          </a:lstStyle>
          <a:p>
            <a:pPr>
              <a:defRPr/>
            </a:pPr>
            <a:endParaRPr lang="en-US"/>
          </a:p>
        </p:txBody>
      </p:sp>
      <p:sp>
        <p:nvSpPr>
          <p:cNvPr id="9" name="Slide Number Placeholder 5">
            <a:extLst>
              <a:ext uri="{FF2B5EF4-FFF2-40B4-BE49-F238E27FC236}">
                <a16:creationId xmlns:a16="http://schemas.microsoft.com/office/drawing/2014/main" id="{8F45E136-49D5-43EE-8906-ECBD736D4A1B}"/>
              </a:ext>
            </a:extLst>
          </p:cNvPr>
          <p:cNvSpPr>
            <a:spLocks noGrp="1"/>
          </p:cNvSpPr>
          <p:nvPr>
            <p:ph type="sldNum" sz="quarter" idx="12"/>
          </p:nvPr>
        </p:nvSpPr>
        <p:spPr/>
        <p:txBody>
          <a:bodyPr/>
          <a:lstStyle>
            <a:lvl1pPr eaLnBrk="0" hangingPunct="0">
              <a:defRPr/>
            </a:lvl1pPr>
          </a:lstStyle>
          <a:p>
            <a:pPr>
              <a:defRPr/>
            </a:pPr>
            <a:fld id="{58F63706-5420-4715-AEE4-7C097F0DE7B5}" type="slidenum">
              <a:rPr lang="en-US" altLang="en-US"/>
              <a:pPr>
                <a:defRPr/>
              </a:pPr>
              <a:t>‹#›</a:t>
            </a:fld>
            <a:endParaRPr lang="en-US" altLang="en-US"/>
          </a:p>
        </p:txBody>
      </p:sp>
    </p:spTree>
    <p:extLst>
      <p:ext uri="{BB962C8B-B14F-4D97-AF65-F5344CB8AC3E}">
        <p14:creationId xmlns:p14="http://schemas.microsoft.com/office/powerpoint/2010/main" val="4107764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0194C7-E470-944B-9270-1D1C4FB99F01}" type="datetimeFigureOut">
              <a:rPr lang="en-US" smtClean="0"/>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6067E6-D5ED-7D4C-95A9-A9309D5FA56B}" type="slidenum">
              <a:rPr lang="en-US" smtClean="0"/>
              <a:t>‹#›</a:t>
            </a:fld>
            <a:endParaRPr lang="en-US"/>
          </a:p>
        </p:txBody>
      </p:sp>
    </p:spTree>
    <p:extLst>
      <p:ext uri="{BB962C8B-B14F-4D97-AF65-F5344CB8AC3E}">
        <p14:creationId xmlns:p14="http://schemas.microsoft.com/office/powerpoint/2010/main" val="24345106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7ACC00A-2607-4BB9-84B0-81556E0ADB09}"/>
              </a:ext>
            </a:extLst>
          </p:cNvPr>
          <p:cNvSpPr>
            <a:spLocks noGrp="1"/>
          </p:cNvSpPr>
          <p:nvPr>
            <p:ph type="dt" sz="half" idx="10"/>
          </p:nvPr>
        </p:nvSpPr>
        <p:spPr/>
        <p:txBody>
          <a:bodyPr/>
          <a:lstStyle>
            <a:lvl1pPr eaLnBrk="0" hangingPunct="0">
              <a:defRPr/>
            </a:lvl1pPr>
          </a:lstStyle>
          <a:p>
            <a:pPr>
              <a:defRPr/>
            </a:pPr>
            <a:fld id="{8B70B8B2-6124-4E19-9BC2-CF38F819C14E}" type="datetime1">
              <a:rPr lang="en-US" altLang="en-US"/>
              <a:pPr>
                <a:defRPr/>
              </a:pPr>
              <a:t>7/25/2018</a:t>
            </a:fld>
            <a:endParaRPr lang="en-US" altLang="en-US"/>
          </a:p>
        </p:txBody>
      </p:sp>
      <p:sp>
        <p:nvSpPr>
          <p:cNvPr id="4" name="Footer Placeholder 4">
            <a:extLst>
              <a:ext uri="{FF2B5EF4-FFF2-40B4-BE49-F238E27FC236}">
                <a16:creationId xmlns:a16="http://schemas.microsoft.com/office/drawing/2014/main" id="{71B27604-3275-4A58-8750-C493628EF346}"/>
              </a:ext>
            </a:extLst>
          </p:cNvPr>
          <p:cNvSpPr>
            <a:spLocks noGrp="1"/>
          </p:cNvSpPr>
          <p:nvPr>
            <p:ph type="ftr" sz="quarter" idx="11"/>
          </p:nvPr>
        </p:nvSpPr>
        <p:spPr/>
        <p:txBody>
          <a:bodyPr/>
          <a:lstStyle>
            <a:lvl1pPr eaLnBrk="0" hangingPunct="0">
              <a:defRPr>
                <a:ea typeface="ヒラギノ角ゴ Pro W3" charset="-128"/>
              </a:defRPr>
            </a:lvl1pPr>
          </a:lstStyle>
          <a:p>
            <a:pPr>
              <a:defRPr/>
            </a:pPr>
            <a:endParaRPr lang="en-US"/>
          </a:p>
        </p:txBody>
      </p:sp>
      <p:sp>
        <p:nvSpPr>
          <p:cNvPr id="5" name="Slide Number Placeholder 5">
            <a:extLst>
              <a:ext uri="{FF2B5EF4-FFF2-40B4-BE49-F238E27FC236}">
                <a16:creationId xmlns:a16="http://schemas.microsoft.com/office/drawing/2014/main" id="{8C869000-0B5D-4C69-B9A0-C883D8F2112E}"/>
              </a:ext>
            </a:extLst>
          </p:cNvPr>
          <p:cNvSpPr>
            <a:spLocks noGrp="1"/>
          </p:cNvSpPr>
          <p:nvPr>
            <p:ph type="sldNum" sz="quarter" idx="12"/>
          </p:nvPr>
        </p:nvSpPr>
        <p:spPr/>
        <p:txBody>
          <a:bodyPr/>
          <a:lstStyle>
            <a:lvl1pPr eaLnBrk="0" hangingPunct="0">
              <a:defRPr/>
            </a:lvl1pPr>
          </a:lstStyle>
          <a:p>
            <a:pPr>
              <a:defRPr/>
            </a:pPr>
            <a:fld id="{E2B517A0-F8A1-4B87-8C65-087656490503}" type="slidenum">
              <a:rPr lang="en-US" altLang="en-US"/>
              <a:pPr>
                <a:defRPr/>
              </a:pPr>
              <a:t>‹#›</a:t>
            </a:fld>
            <a:endParaRPr lang="en-US" altLang="en-US"/>
          </a:p>
        </p:txBody>
      </p:sp>
    </p:spTree>
    <p:extLst>
      <p:ext uri="{BB962C8B-B14F-4D97-AF65-F5344CB8AC3E}">
        <p14:creationId xmlns:p14="http://schemas.microsoft.com/office/powerpoint/2010/main" val="6065343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523DBED-C535-46B3-B128-DA0C4E1716CE}"/>
              </a:ext>
            </a:extLst>
          </p:cNvPr>
          <p:cNvSpPr>
            <a:spLocks noGrp="1"/>
          </p:cNvSpPr>
          <p:nvPr>
            <p:ph type="dt" sz="half" idx="10"/>
          </p:nvPr>
        </p:nvSpPr>
        <p:spPr/>
        <p:txBody>
          <a:bodyPr/>
          <a:lstStyle>
            <a:lvl1pPr eaLnBrk="0" hangingPunct="0">
              <a:defRPr/>
            </a:lvl1pPr>
          </a:lstStyle>
          <a:p>
            <a:pPr>
              <a:defRPr/>
            </a:pPr>
            <a:fld id="{116F28C3-3F97-44E8-A6AF-AF2D9552DB4E}" type="datetime1">
              <a:rPr lang="en-US" altLang="en-US"/>
              <a:pPr>
                <a:defRPr/>
              </a:pPr>
              <a:t>7/25/2018</a:t>
            </a:fld>
            <a:endParaRPr lang="en-US" altLang="en-US"/>
          </a:p>
        </p:txBody>
      </p:sp>
      <p:sp>
        <p:nvSpPr>
          <p:cNvPr id="3" name="Footer Placeholder 4">
            <a:extLst>
              <a:ext uri="{FF2B5EF4-FFF2-40B4-BE49-F238E27FC236}">
                <a16:creationId xmlns:a16="http://schemas.microsoft.com/office/drawing/2014/main" id="{A3C3526B-7472-4362-82C4-FAEB37A1171E}"/>
              </a:ext>
            </a:extLst>
          </p:cNvPr>
          <p:cNvSpPr>
            <a:spLocks noGrp="1"/>
          </p:cNvSpPr>
          <p:nvPr>
            <p:ph type="ftr" sz="quarter" idx="11"/>
          </p:nvPr>
        </p:nvSpPr>
        <p:spPr/>
        <p:txBody>
          <a:bodyPr/>
          <a:lstStyle>
            <a:lvl1pPr eaLnBrk="0" hangingPunct="0">
              <a:defRPr>
                <a:ea typeface="ヒラギノ角ゴ Pro W3" charset="-128"/>
              </a:defRPr>
            </a:lvl1pPr>
          </a:lstStyle>
          <a:p>
            <a:pPr>
              <a:defRPr/>
            </a:pPr>
            <a:endParaRPr lang="en-US"/>
          </a:p>
        </p:txBody>
      </p:sp>
      <p:sp>
        <p:nvSpPr>
          <p:cNvPr id="4" name="Slide Number Placeholder 5">
            <a:extLst>
              <a:ext uri="{FF2B5EF4-FFF2-40B4-BE49-F238E27FC236}">
                <a16:creationId xmlns:a16="http://schemas.microsoft.com/office/drawing/2014/main" id="{288B7CB3-B8E3-45A7-94F4-714717327625}"/>
              </a:ext>
            </a:extLst>
          </p:cNvPr>
          <p:cNvSpPr>
            <a:spLocks noGrp="1"/>
          </p:cNvSpPr>
          <p:nvPr>
            <p:ph type="sldNum" sz="quarter" idx="12"/>
          </p:nvPr>
        </p:nvSpPr>
        <p:spPr/>
        <p:txBody>
          <a:bodyPr/>
          <a:lstStyle>
            <a:lvl1pPr eaLnBrk="0" hangingPunct="0">
              <a:defRPr/>
            </a:lvl1pPr>
          </a:lstStyle>
          <a:p>
            <a:pPr>
              <a:defRPr/>
            </a:pPr>
            <a:fld id="{005A2D9B-DC1D-4242-9CC9-AB6C0F786255}" type="slidenum">
              <a:rPr lang="en-US" altLang="en-US"/>
              <a:pPr>
                <a:defRPr/>
              </a:pPr>
              <a:t>‹#›</a:t>
            </a:fld>
            <a:endParaRPr lang="en-US" altLang="en-US"/>
          </a:p>
        </p:txBody>
      </p:sp>
    </p:spTree>
    <p:extLst>
      <p:ext uri="{BB962C8B-B14F-4D97-AF65-F5344CB8AC3E}">
        <p14:creationId xmlns:p14="http://schemas.microsoft.com/office/powerpoint/2010/main" val="7691649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247FFB7-EB11-4563-9B39-DC467E388F8C}"/>
              </a:ext>
            </a:extLst>
          </p:cNvPr>
          <p:cNvSpPr>
            <a:spLocks noGrp="1"/>
          </p:cNvSpPr>
          <p:nvPr>
            <p:ph type="dt" sz="half" idx="10"/>
          </p:nvPr>
        </p:nvSpPr>
        <p:spPr/>
        <p:txBody>
          <a:bodyPr/>
          <a:lstStyle>
            <a:lvl1pPr eaLnBrk="0" hangingPunct="0">
              <a:defRPr/>
            </a:lvl1pPr>
          </a:lstStyle>
          <a:p>
            <a:pPr>
              <a:defRPr/>
            </a:pPr>
            <a:fld id="{C565F556-DF3C-449B-8797-CFD84C2DFE82}" type="datetime1">
              <a:rPr lang="en-US" altLang="en-US"/>
              <a:pPr>
                <a:defRPr/>
              </a:pPr>
              <a:t>7/25/2018</a:t>
            </a:fld>
            <a:endParaRPr lang="en-US" altLang="en-US"/>
          </a:p>
        </p:txBody>
      </p:sp>
      <p:sp>
        <p:nvSpPr>
          <p:cNvPr id="6" name="Footer Placeholder 4">
            <a:extLst>
              <a:ext uri="{FF2B5EF4-FFF2-40B4-BE49-F238E27FC236}">
                <a16:creationId xmlns:a16="http://schemas.microsoft.com/office/drawing/2014/main" id="{E5EB674A-C400-4ECD-9056-78555F1A47E0}"/>
              </a:ext>
            </a:extLst>
          </p:cNvPr>
          <p:cNvSpPr>
            <a:spLocks noGrp="1"/>
          </p:cNvSpPr>
          <p:nvPr>
            <p:ph type="ftr" sz="quarter" idx="11"/>
          </p:nvPr>
        </p:nvSpPr>
        <p:spPr/>
        <p:txBody>
          <a:bodyPr/>
          <a:lstStyle>
            <a:lvl1pPr eaLnBrk="0" hangingPunct="0">
              <a:defRPr>
                <a:ea typeface="ヒラギノ角ゴ Pro W3" charset="-128"/>
              </a:defRPr>
            </a:lvl1pPr>
          </a:lstStyle>
          <a:p>
            <a:pPr>
              <a:defRPr/>
            </a:pPr>
            <a:endParaRPr lang="en-US"/>
          </a:p>
        </p:txBody>
      </p:sp>
      <p:sp>
        <p:nvSpPr>
          <p:cNvPr id="7" name="Slide Number Placeholder 5">
            <a:extLst>
              <a:ext uri="{FF2B5EF4-FFF2-40B4-BE49-F238E27FC236}">
                <a16:creationId xmlns:a16="http://schemas.microsoft.com/office/drawing/2014/main" id="{CF202917-C674-49ED-8D7B-B802128ED0DB}"/>
              </a:ext>
            </a:extLst>
          </p:cNvPr>
          <p:cNvSpPr>
            <a:spLocks noGrp="1"/>
          </p:cNvSpPr>
          <p:nvPr>
            <p:ph type="sldNum" sz="quarter" idx="12"/>
          </p:nvPr>
        </p:nvSpPr>
        <p:spPr/>
        <p:txBody>
          <a:bodyPr/>
          <a:lstStyle>
            <a:lvl1pPr eaLnBrk="0" hangingPunct="0">
              <a:defRPr/>
            </a:lvl1pPr>
          </a:lstStyle>
          <a:p>
            <a:pPr>
              <a:defRPr/>
            </a:pPr>
            <a:fld id="{20EC02C2-B12A-4869-A14A-1F7F04CF6351}" type="slidenum">
              <a:rPr lang="en-US" altLang="en-US"/>
              <a:pPr>
                <a:defRPr/>
              </a:pPr>
              <a:t>‹#›</a:t>
            </a:fld>
            <a:endParaRPr lang="en-US" altLang="en-US"/>
          </a:p>
        </p:txBody>
      </p:sp>
    </p:spTree>
    <p:extLst>
      <p:ext uri="{BB962C8B-B14F-4D97-AF65-F5344CB8AC3E}">
        <p14:creationId xmlns:p14="http://schemas.microsoft.com/office/powerpoint/2010/main" val="18855807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669EF78-46F7-4E7C-AF1E-541B2AE738D9}"/>
              </a:ext>
            </a:extLst>
          </p:cNvPr>
          <p:cNvSpPr>
            <a:spLocks noGrp="1"/>
          </p:cNvSpPr>
          <p:nvPr>
            <p:ph type="dt" sz="half" idx="10"/>
          </p:nvPr>
        </p:nvSpPr>
        <p:spPr/>
        <p:txBody>
          <a:bodyPr/>
          <a:lstStyle>
            <a:lvl1pPr eaLnBrk="0" hangingPunct="0">
              <a:defRPr/>
            </a:lvl1pPr>
          </a:lstStyle>
          <a:p>
            <a:pPr>
              <a:defRPr/>
            </a:pPr>
            <a:fld id="{3FCFBD2C-2D62-489E-AECD-5ECAB7599A4B}" type="datetime1">
              <a:rPr lang="en-US" altLang="en-US"/>
              <a:pPr>
                <a:defRPr/>
              </a:pPr>
              <a:t>7/25/2018</a:t>
            </a:fld>
            <a:endParaRPr lang="en-US" altLang="en-US"/>
          </a:p>
        </p:txBody>
      </p:sp>
      <p:sp>
        <p:nvSpPr>
          <p:cNvPr id="6" name="Footer Placeholder 4">
            <a:extLst>
              <a:ext uri="{FF2B5EF4-FFF2-40B4-BE49-F238E27FC236}">
                <a16:creationId xmlns:a16="http://schemas.microsoft.com/office/drawing/2014/main" id="{3378AAC8-F1F4-4696-99D0-E4393672E053}"/>
              </a:ext>
            </a:extLst>
          </p:cNvPr>
          <p:cNvSpPr>
            <a:spLocks noGrp="1"/>
          </p:cNvSpPr>
          <p:nvPr>
            <p:ph type="ftr" sz="quarter" idx="11"/>
          </p:nvPr>
        </p:nvSpPr>
        <p:spPr/>
        <p:txBody>
          <a:bodyPr/>
          <a:lstStyle>
            <a:lvl1pPr eaLnBrk="0" hangingPunct="0">
              <a:defRPr>
                <a:ea typeface="ヒラギノ角ゴ Pro W3" charset="-128"/>
              </a:defRPr>
            </a:lvl1pPr>
          </a:lstStyle>
          <a:p>
            <a:pPr>
              <a:defRPr/>
            </a:pPr>
            <a:endParaRPr lang="en-US"/>
          </a:p>
        </p:txBody>
      </p:sp>
      <p:sp>
        <p:nvSpPr>
          <p:cNvPr id="7" name="Slide Number Placeholder 5">
            <a:extLst>
              <a:ext uri="{FF2B5EF4-FFF2-40B4-BE49-F238E27FC236}">
                <a16:creationId xmlns:a16="http://schemas.microsoft.com/office/drawing/2014/main" id="{E5583421-C168-4E55-86B8-798F21F1FC5A}"/>
              </a:ext>
            </a:extLst>
          </p:cNvPr>
          <p:cNvSpPr>
            <a:spLocks noGrp="1"/>
          </p:cNvSpPr>
          <p:nvPr>
            <p:ph type="sldNum" sz="quarter" idx="12"/>
          </p:nvPr>
        </p:nvSpPr>
        <p:spPr/>
        <p:txBody>
          <a:bodyPr/>
          <a:lstStyle>
            <a:lvl1pPr eaLnBrk="0" hangingPunct="0">
              <a:defRPr/>
            </a:lvl1pPr>
          </a:lstStyle>
          <a:p>
            <a:pPr>
              <a:defRPr/>
            </a:pPr>
            <a:fld id="{CA3C11EA-3E1D-4521-AA9C-D16632C68316}" type="slidenum">
              <a:rPr lang="en-US" altLang="en-US"/>
              <a:pPr>
                <a:defRPr/>
              </a:pPr>
              <a:t>‹#›</a:t>
            </a:fld>
            <a:endParaRPr lang="en-US" altLang="en-US"/>
          </a:p>
        </p:txBody>
      </p:sp>
    </p:spTree>
    <p:extLst>
      <p:ext uri="{BB962C8B-B14F-4D97-AF65-F5344CB8AC3E}">
        <p14:creationId xmlns:p14="http://schemas.microsoft.com/office/powerpoint/2010/main" val="38279572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B64EF7-91D4-4EB9-8D3A-7348CA31A4E7}"/>
              </a:ext>
            </a:extLst>
          </p:cNvPr>
          <p:cNvSpPr>
            <a:spLocks noGrp="1"/>
          </p:cNvSpPr>
          <p:nvPr>
            <p:ph type="dt" sz="half" idx="10"/>
          </p:nvPr>
        </p:nvSpPr>
        <p:spPr/>
        <p:txBody>
          <a:bodyPr/>
          <a:lstStyle>
            <a:lvl1pPr eaLnBrk="0" hangingPunct="0">
              <a:defRPr/>
            </a:lvl1pPr>
          </a:lstStyle>
          <a:p>
            <a:pPr>
              <a:defRPr/>
            </a:pPr>
            <a:fld id="{7A852B2B-3BAA-4CBD-8972-BA519E9B673F}" type="datetime1">
              <a:rPr lang="en-US" altLang="en-US"/>
              <a:pPr>
                <a:defRPr/>
              </a:pPr>
              <a:t>7/25/2018</a:t>
            </a:fld>
            <a:endParaRPr lang="en-US" altLang="en-US"/>
          </a:p>
        </p:txBody>
      </p:sp>
      <p:sp>
        <p:nvSpPr>
          <p:cNvPr id="5" name="Footer Placeholder 4">
            <a:extLst>
              <a:ext uri="{FF2B5EF4-FFF2-40B4-BE49-F238E27FC236}">
                <a16:creationId xmlns:a16="http://schemas.microsoft.com/office/drawing/2014/main" id="{27E25FD8-1640-43D0-B5D7-B05C4DBE3444}"/>
              </a:ext>
            </a:extLst>
          </p:cNvPr>
          <p:cNvSpPr>
            <a:spLocks noGrp="1"/>
          </p:cNvSpPr>
          <p:nvPr>
            <p:ph type="ftr" sz="quarter" idx="11"/>
          </p:nvPr>
        </p:nvSpPr>
        <p:spPr/>
        <p:txBody>
          <a:bodyPr/>
          <a:lstStyle>
            <a:lvl1pPr eaLnBrk="0" hangingPunct="0">
              <a:defRPr>
                <a:ea typeface="ヒラギノ角ゴ Pro W3" charset="-128"/>
              </a:defRPr>
            </a:lvl1pPr>
          </a:lstStyle>
          <a:p>
            <a:pPr>
              <a:defRPr/>
            </a:pPr>
            <a:endParaRPr lang="en-US"/>
          </a:p>
        </p:txBody>
      </p:sp>
      <p:sp>
        <p:nvSpPr>
          <p:cNvPr id="6" name="Slide Number Placeholder 5">
            <a:extLst>
              <a:ext uri="{FF2B5EF4-FFF2-40B4-BE49-F238E27FC236}">
                <a16:creationId xmlns:a16="http://schemas.microsoft.com/office/drawing/2014/main" id="{C74B8B7C-C91C-458E-956F-E43F7EB1689B}"/>
              </a:ext>
            </a:extLst>
          </p:cNvPr>
          <p:cNvSpPr>
            <a:spLocks noGrp="1"/>
          </p:cNvSpPr>
          <p:nvPr>
            <p:ph type="sldNum" sz="quarter" idx="12"/>
          </p:nvPr>
        </p:nvSpPr>
        <p:spPr/>
        <p:txBody>
          <a:bodyPr/>
          <a:lstStyle>
            <a:lvl1pPr eaLnBrk="0" hangingPunct="0">
              <a:defRPr/>
            </a:lvl1pPr>
          </a:lstStyle>
          <a:p>
            <a:pPr>
              <a:defRPr/>
            </a:pPr>
            <a:fld id="{B26FE6F4-F3DC-4E76-94F0-AD8524480D97}" type="slidenum">
              <a:rPr lang="en-US" altLang="en-US"/>
              <a:pPr>
                <a:defRPr/>
              </a:pPr>
              <a:t>‹#›</a:t>
            </a:fld>
            <a:endParaRPr lang="en-US" altLang="en-US"/>
          </a:p>
        </p:txBody>
      </p:sp>
    </p:spTree>
    <p:extLst>
      <p:ext uri="{BB962C8B-B14F-4D97-AF65-F5344CB8AC3E}">
        <p14:creationId xmlns:p14="http://schemas.microsoft.com/office/powerpoint/2010/main" val="21944994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BC2AA9-2AB9-4A95-9E16-7782ACFF069D}"/>
              </a:ext>
            </a:extLst>
          </p:cNvPr>
          <p:cNvSpPr>
            <a:spLocks noGrp="1"/>
          </p:cNvSpPr>
          <p:nvPr>
            <p:ph type="dt" sz="half" idx="10"/>
          </p:nvPr>
        </p:nvSpPr>
        <p:spPr/>
        <p:txBody>
          <a:bodyPr/>
          <a:lstStyle>
            <a:lvl1pPr eaLnBrk="0" hangingPunct="0">
              <a:defRPr/>
            </a:lvl1pPr>
          </a:lstStyle>
          <a:p>
            <a:pPr>
              <a:defRPr/>
            </a:pPr>
            <a:fld id="{8A7603C2-2EB2-4BDD-894D-7A60856EC936}" type="datetime1">
              <a:rPr lang="en-US" altLang="en-US"/>
              <a:pPr>
                <a:defRPr/>
              </a:pPr>
              <a:t>7/25/2018</a:t>
            </a:fld>
            <a:endParaRPr lang="en-US" altLang="en-US"/>
          </a:p>
        </p:txBody>
      </p:sp>
      <p:sp>
        <p:nvSpPr>
          <p:cNvPr id="5" name="Footer Placeholder 4">
            <a:extLst>
              <a:ext uri="{FF2B5EF4-FFF2-40B4-BE49-F238E27FC236}">
                <a16:creationId xmlns:a16="http://schemas.microsoft.com/office/drawing/2014/main" id="{729AD302-281D-4062-BE8C-4AFA61A1BC34}"/>
              </a:ext>
            </a:extLst>
          </p:cNvPr>
          <p:cNvSpPr>
            <a:spLocks noGrp="1"/>
          </p:cNvSpPr>
          <p:nvPr>
            <p:ph type="ftr" sz="quarter" idx="11"/>
          </p:nvPr>
        </p:nvSpPr>
        <p:spPr/>
        <p:txBody>
          <a:bodyPr/>
          <a:lstStyle>
            <a:lvl1pPr eaLnBrk="0" hangingPunct="0">
              <a:defRPr>
                <a:ea typeface="ヒラギノ角ゴ Pro W3" charset="-128"/>
              </a:defRPr>
            </a:lvl1pPr>
          </a:lstStyle>
          <a:p>
            <a:pPr>
              <a:defRPr/>
            </a:pPr>
            <a:endParaRPr lang="en-US"/>
          </a:p>
        </p:txBody>
      </p:sp>
      <p:sp>
        <p:nvSpPr>
          <p:cNvPr id="6" name="Slide Number Placeholder 5">
            <a:extLst>
              <a:ext uri="{FF2B5EF4-FFF2-40B4-BE49-F238E27FC236}">
                <a16:creationId xmlns:a16="http://schemas.microsoft.com/office/drawing/2014/main" id="{3D8EBA50-7CDF-4035-AA2F-126545F623B6}"/>
              </a:ext>
            </a:extLst>
          </p:cNvPr>
          <p:cNvSpPr>
            <a:spLocks noGrp="1"/>
          </p:cNvSpPr>
          <p:nvPr>
            <p:ph type="sldNum" sz="quarter" idx="12"/>
          </p:nvPr>
        </p:nvSpPr>
        <p:spPr/>
        <p:txBody>
          <a:bodyPr/>
          <a:lstStyle>
            <a:lvl1pPr eaLnBrk="0" hangingPunct="0">
              <a:defRPr/>
            </a:lvl1pPr>
          </a:lstStyle>
          <a:p>
            <a:pPr>
              <a:defRPr/>
            </a:pPr>
            <a:fld id="{E2268061-337A-4949-B3B1-72D7A436B1A1}" type="slidenum">
              <a:rPr lang="en-US" altLang="en-US"/>
              <a:pPr>
                <a:defRPr/>
              </a:pPr>
              <a:t>‹#›</a:t>
            </a:fld>
            <a:endParaRPr lang="en-US" altLang="en-US"/>
          </a:p>
        </p:txBody>
      </p:sp>
    </p:spTree>
    <p:extLst>
      <p:ext uri="{BB962C8B-B14F-4D97-AF65-F5344CB8AC3E}">
        <p14:creationId xmlns:p14="http://schemas.microsoft.com/office/powerpoint/2010/main" val="31081716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6975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8BFBED-6827-5A4E-8CBF-64507EC600B1}" type="datetimeFigureOut">
              <a:rPr lang="en-US" smtClean="0"/>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C20C4-7ABD-554E-99CC-E3D873DC5871}" type="slidenum">
              <a:rPr lang="en-US" smtClean="0"/>
              <a:t>‹#›</a:t>
            </a:fld>
            <a:endParaRPr lang="en-US"/>
          </a:p>
        </p:txBody>
      </p:sp>
    </p:spTree>
    <p:extLst>
      <p:ext uri="{BB962C8B-B14F-4D97-AF65-F5344CB8AC3E}">
        <p14:creationId xmlns:p14="http://schemas.microsoft.com/office/powerpoint/2010/main" val="27989626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8BFBED-6827-5A4E-8CBF-64507EC600B1}" type="datetimeFigureOut">
              <a:rPr lang="en-US" smtClean="0"/>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C20C4-7ABD-554E-99CC-E3D873DC5871}" type="slidenum">
              <a:rPr lang="en-US" smtClean="0"/>
              <a:t>‹#›</a:t>
            </a:fld>
            <a:endParaRPr lang="en-US"/>
          </a:p>
        </p:txBody>
      </p:sp>
    </p:spTree>
    <p:extLst>
      <p:ext uri="{BB962C8B-B14F-4D97-AF65-F5344CB8AC3E}">
        <p14:creationId xmlns:p14="http://schemas.microsoft.com/office/powerpoint/2010/main" val="32984553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BFBED-6827-5A4E-8CBF-64507EC600B1}" type="datetimeFigureOut">
              <a:rPr lang="en-US" smtClean="0"/>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C20C4-7ABD-554E-99CC-E3D873DC5871}" type="slidenum">
              <a:rPr lang="en-US" smtClean="0"/>
              <a:t>‹#›</a:t>
            </a:fld>
            <a:endParaRPr lang="en-US"/>
          </a:p>
        </p:txBody>
      </p:sp>
    </p:spTree>
    <p:extLst>
      <p:ext uri="{BB962C8B-B14F-4D97-AF65-F5344CB8AC3E}">
        <p14:creationId xmlns:p14="http://schemas.microsoft.com/office/powerpoint/2010/main" val="2425877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0194C7-E470-944B-9270-1D1C4FB99F01}" type="datetimeFigureOut">
              <a:rPr lang="en-US" smtClean="0"/>
              <a:t>7/25/2018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6067E6-D5ED-7D4C-95A9-A9309D5FA56B}" type="slidenum">
              <a:rPr lang="en-US" smtClean="0"/>
              <a:t>‹#›</a:t>
            </a:fld>
            <a:endParaRPr lang="en-US"/>
          </a:p>
        </p:txBody>
      </p:sp>
    </p:spTree>
    <p:extLst>
      <p:ext uri="{BB962C8B-B14F-4D97-AF65-F5344CB8AC3E}">
        <p14:creationId xmlns:p14="http://schemas.microsoft.com/office/powerpoint/2010/main" val="31573817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8BFBED-6827-5A4E-8CBF-64507EC600B1}" type="datetimeFigureOut">
              <a:rPr lang="en-US" smtClean="0"/>
              <a:t>7/25/2018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3C20C4-7ABD-554E-99CC-E3D873DC5871}" type="slidenum">
              <a:rPr lang="en-US" smtClean="0"/>
              <a:t>‹#›</a:t>
            </a:fld>
            <a:endParaRPr lang="en-US"/>
          </a:p>
        </p:txBody>
      </p:sp>
    </p:spTree>
    <p:extLst>
      <p:ext uri="{BB962C8B-B14F-4D97-AF65-F5344CB8AC3E}">
        <p14:creationId xmlns:p14="http://schemas.microsoft.com/office/powerpoint/2010/main" val="14966667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8BFBED-6827-5A4E-8CBF-64507EC600B1}" type="datetimeFigureOut">
              <a:rPr lang="en-US" smtClean="0"/>
              <a:t>7/25/2018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3C20C4-7ABD-554E-99CC-E3D873DC5871}" type="slidenum">
              <a:rPr lang="en-US" smtClean="0"/>
              <a:t>‹#›</a:t>
            </a:fld>
            <a:endParaRPr lang="en-US"/>
          </a:p>
        </p:txBody>
      </p:sp>
    </p:spTree>
    <p:extLst>
      <p:ext uri="{BB962C8B-B14F-4D97-AF65-F5344CB8AC3E}">
        <p14:creationId xmlns:p14="http://schemas.microsoft.com/office/powerpoint/2010/main" val="23674761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8BFBED-6827-5A4E-8CBF-64507EC600B1}" type="datetimeFigureOut">
              <a:rPr lang="en-US" smtClean="0"/>
              <a:t>7/25/2018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3C20C4-7ABD-554E-99CC-E3D873DC5871}" type="slidenum">
              <a:rPr lang="en-US" smtClean="0"/>
              <a:t>‹#›</a:t>
            </a:fld>
            <a:endParaRPr lang="en-US"/>
          </a:p>
        </p:txBody>
      </p:sp>
    </p:spTree>
    <p:extLst>
      <p:ext uri="{BB962C8B-B14F-4D97-AF65-F5344CB8AC3E}">
        <p14:creationId xmlns:p14="http://schemas.microsoft.com/office/powerpoint/2010/main" val="30559523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8BFBED-6827-5A4E-8CBF-64507EC600B1}" type="datetimeFigureOut">
              <a:rPr lang="en-US" smtClean="0"/>
              <a:t>7/25/2018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3C20C4-7ABD-554E-99CC-E3D873DC5871}" type="slidenum">
              <a:rPr lang="en-US" smtClean="0"/>
              <a:t>‹#›</a:t>
            </a:fld>
            <a:endParaRPr lang="en-US"/>
          </a:p>
        </p:txBody>
      </p:sp>
    </p:spTree>
    <p:extLst>
      <p:ext uri="{BB962C8B-B14F-4D97-AF65-F5344CB8AC3E}">
        <p14:creationId xmlns:p14="http://schemas.microsoft.com/office/powerpoint/2010/main" val="1516874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8BFBED-6827-5A4E-8CBF-64507EC600B1}" type="datetimeFigureOut">
              <a:rPr lang="en-US" smtClean="0"/>
              <a:t>7/25/2018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3C20C4-7ABD-554E-99CC-E3D873DC5871}" type="slidenum">
              <a:rPr lang="en-US" smtClean="0"/>
              <a:t>‹#›</a:t>
            </a:fld>
            <a:endParaRPr lang="en-US"/>
          </a:p>
        </p:txBody>
      </p:sp>
    </p:spTree>
    <p:extLst>
      <p:ext uri="{BB962C8B-B14F-4D97-AF65-F5344CB8AC3E}">
        <p14:creationId xmlns:p14="http://schemas.microsoft.com/office/powerpoint/2010/main" val="29791842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8BFBED-6827-5A4E-8CBF-64507EC600B1}" type="datetimeFigureOut">
              <a:rPr lang="en-US" smtClean="0"/>
              <a:t>7/25/2018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3C20C4-7ABD-554E-99CC-E3D873DC5871}" type="slidenum">
              <a:rPr lang="en-US" smtClean="0"/>
              <a:t>‹#›</a:t>
            </a:fld>
            <a:endParaRPr lang="en-US"/>
          </a:p>
        </p:txBody>
      </p:sp>
    </p:spTree>
    <p:extLst>
      <p:ext uri="{BB962C8B-B14F-4D97-AF65-F5344CB8AC3E}">
        <p14:creationId xmlns:p14="http://schemas.microsoft.com/office/powerpoint/2010/main" val="768204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8BFBED-6827-5A4E-8CBF-64507EC600B1}" type="datetimeFigureOut">
              <a:rPr lang="en-US" smtClean="0"/>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C20C4-7ABD-554E-99CC-E3D873DC5871}" type="slidenum">
              <a:rPr lang="en-US" smtClean="0"/>
              <a:t>‹#›</a:t>
            </a:fld>
            <a:endParaRPr lang="en-US"/>
          </a:p>
        </p:txBody>
      </p:sp>
    </p:spTree>
    <p:extLst>
      <p:ext uri="{BB962C8B-B14F-4D97-AF65-F5344CB8AC3E}">
        <p14:creationId xmlns:p14="http://schemas.microsoft.com/office/powerpoint/2010/main" val="40763325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8BFBED-6827-5A4E-8CBF-64507EC600B1}" type="datetimeFigureOut">
              <a:rPr lang="en-US" smtClean="0"/>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C20C4-7ABD-554E-99CC-E3D873DC5871}" type="slidenum">
              <a:rPr lang="en-US" smtClean="0"/>
              <a:t>‹#›</a:t>
            </a:fld>
            <a:endParaRPr lang="en-US"/>
          </a:p>
        </p:txBody>
      </p:sp>
    </p:spTree>
    <p:extLst>
      <p:ext uri="{BB962C8B-B14F-4D97-AF65-F5344CB8AC3E}">
        <p14:creationId xmlns:p14="http://schemas.microsoft.com/office/powerpoint/2010/main" val="37454427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85313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PEPFAR Logo.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9941" y="6049529"/>
            <a:ext cx="1619672" cy="586369"/>
          </a:xfrm>
          <a:prstGeom prst="rect">
            <a:avLst/>
          </a:prstGeom>
        </p:spPr>
      </p:pic>
      <p:sp>
        <p:nvSpPr>
          <p:cNvPr id="8" name="Rectangle 7"/>
          <p:cNvSpPr/>
          <p:nvPr userDrawn="1"/>
        </p:nvSpPr>
        <p:spPr>
          <a:xfrm>
            <a:off x="251520" y="188640"/>
            <a:ext cx="8712968" cy="6480720"/>
          </a:xfrm>
          <a:prstGeom prst="rect">
            <a:avLst/>
          </a:prstGeom>
          <a:noFill/>
          <a:ln w="76200"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Content Placeholder 9"/>
          <p:cNvSpPr>
            <a:spLocks noGrp="1"/>
          </p:cNvSpPr>
          <p:nvPr>
            <p:ph sz="quarter" idx="10" hasCustomPrompt="1"/>
          </p:nvPr>
        </p:nvSpPr>
        <p:spPr>
          <a:xfrm>
            <a:off x="1979613" y="6382022"/>
            <a:ext cx="1728788" cy="287338"/>
          </a:xfrm>
          <a:prstGeom prst="rect">
            <a:avLst/>
          </a:prstGeom>
        </p:spPr>
        <p:txBody>
          <a:bodyPr>
            <a:noAutofit/>
          </a:bodyPr>
          <a:lstStyle>
            <a:lvl1pPr marL="0" indent="0">
              <a:buNone/>
              <a:defRPr sz="1200" i="1"/>
            </a:lvl1pPr>
          </a:lstStyle>
          <a:p>
            <a:pPr lvl="0"/>
            <a:r>
              <a:rPr lang="en-US" i="1" dirty="0"/>
              <a:t>Source:</a:t>
            </a:r>
            <a:endParaRPr lang="en-US" dirty="0"/>
          </a:p>
        </p:txBody>
      </p:sp>
      <p:sp>
        <p:nvSpPr>
          <p:cNvPr id="4" name="Slide Number Placeholder 3"/>
          <p:cNvSpPr>
            <a:spLocks noGrp="1"/>
          </p:cNvSpPr>
          <p:nvPr>
            <p:ph type="sldNum" sz="quarter" idx="11"/>
          </p:nvPr>
        </p:nvSpPr>
        <p:spPr>
          <a:xfrm>
            <a:off x="6781800" y="6324600"/>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23628F-A5FA-4BCB-A370-58EE698AF935}" type="slidenum">
              <a:rPr kumimoji="0" lang="en-US" sz="900" b="0" i="0" u="none" strike="noStrike" kern="1200" cap="none" spc="0" normalizeH="0" baseline="0" noProof="0" smtClean="0">
                <a:ln>
                  <a:noFill/>
                </a:ln>
                <a:solidFill>
                  <a:srgbClr val="16181A">
                    <a:lumMod val="2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16181A">
                  <a:lumMod val="25000"/>
                </a:srgbClr>
              </a:solidFill>
              <a:effectLst/>
              <a:uLnTx/>
              <a:uFillTx/>
              <a:latin typeface="Arial"/>
              <a:ea typeface="+mn-ea"/>
              <a:cs typeface="+mn-cs"/>
            </a:endParaRPr>
          </a:p>
        </p:txBody>
      </p:sp>
    </p:spTree>
    <p:extLst>
      <p:ext uri="{BB962C8B-B14F-4D97-AF65-F5344CB8AC3E}">
        <p14:creationId xmlns:p14="http://schemas.microsoft.com/office/powerpoint/2010/main" val="28736385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8A2FFEC-34BF-4C6C-8B9F-7F3A1A3E5684}"/>
              </a:ext>
            </a:extLst>
          </p:cNvPr>
          <p:cNvCxnSpPr/>
          <p:nvPr/>
        </p:nvCxnSpPr>
        <p:spPr>
          <a:xfrm flipH="1">
            <a:off x="6171010" y="7938"/>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1EF9CE55-25EA-4B02-B415-3942ABA2AB12}"/>
              </a:ext>
            </a:extLst>
          </p:cNvPr>
          <p:cNvCxnSpPr/>
          <p:nvPr/>
        </p:nvCxnSpPr>
        <p:spPr>
          <a:xfrm flipH="1">
            <a:off x="4581525" y="92076"/>
            <a:ext cx="4560094" cy="608012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D7316CC1-A1EE-436F-9854-B9C4E7C7EEA4}"/>
              </a:ext>
            </a:extLst>
          </p:cNvPr>
          <p:cNvCxnSpPr/>
          <p:nvPr/>
        </p:nvCxnSpPr>
        <p:spPr>
          <a:xfrm flipH="1">
            <a:off x="5426869"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8733F3F3-21C0-48D0-8EEC-D178E2DA4DCE}"/>
              </a:ext>
            </a:extLst>
          </p:cNvPr>
          <p:cNvCxnSpPr/>
          <p:nvPr/>
        </p:nvCxnSpPr>
        <p:spPr>
          <a:xfrm flipH="1">
            <a:off x="5501879" y="31750"/>
            <a:ext cx="3639740" cy="485298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73282638-F637-4BD1-A2DC-7E08370C49C4}"/>
              </a:ext>
            </a:extLst>
          </p:cNvPr>
          <p:cNvCxnSpPr/>
          <p:nvPr/>
        </p:nvCxnSpPr>
        <p:spPr>
          <a:xfrm flipH="1">
            <a:off x="5884069" y="609600"/>
            <a:ext cx="3257550" cy="434340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513159" y="685800"/>
            <a:ext cx="6000750" cy="2971801"/>
          </a:xfrm>
        </p:spPr>
        <p:txBody>
          <a:bodyPr anchor="b"/>
          <a:lstStyle>
            <a:lvl1pPr algn="l">
              <a:defRPr sz="3600">
                <a:effectLst/>
              </a:defRPr>
            </a:lvl1pPr>
          </a:lstStyle>
          <a:p>
            <a:r>
              <a:rPr lang="en-US"/>
              <a:t>Click to edit Master title style</a:t>
            </a:r>
            <a:endParaRPr lang="en-US" dirty="0"/>
          </a:p>
        </p:txBody>
      </p:sp>
      <p:sp>
        <p:nvSpPr>
          <p:cNvPr id="3" name="Subtitle 2"/>
          <p:cNvSpPr>
            <a:spLocks noGrp="1"/>
          </p:cNvSpPr>
          <p:nvPr>
            <p:ph type="subTitle" idx="1"/>
          </p:nvPr>
        </p:nvSpPr>
        <p:spPr>
          <a:xfrm>
            <a:off x="513159" y="3843868"/>
            <a:ext cx="4800600" cy="1947333"/>
          </a:xfrm>
        </p:spPr>
        <p:txBody>
          <a:bodyPr anchor="t">
            <a:normAutofit/>
          </a:bodyPr>
          <a:lstStyle>
            <a:lvl1pPr marL="0" indent="0" algn="l">
              <a:buNone/>
              <a:defRPr sz="1575">
                <a:solidFill>
                  <a:schemeClr val="bg2">
                    <a:lumMod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9" name="Date Placeholder 3">
            <a:extLst>
              <a:ext uri="{FF2B5EF4-FFF2-40B4-BE49-F238E27FC236}">
                <a16:creationId xmlns:a16="http://schemas.microsoft.com/office/drawing/2014/main" id="{93531E5A-B5A5-4F96-80B0-C43059F6E728}"/>
              </a:ext>
            </a:extLst>
          </p:cNvPr>
          <p:cNvSpPr>
            <a:spLocks noGrp="1"/>
          </p:cNvSpPr>
          <p:nvPr>
            <p:ph type="dt" sz="half" idx="10"/>
          </p:nvPr>
        </p:nvSpPr>
        <p:spPr/>
        <p:txBody>
          <a:bodyPr/>
          <a:lstStyle>
            <a:lvl1pPr>
              <a:defRPr/>
            </a:lvl1pPr>
          </a:lstStyle>
          <a:p>
            <a:pPr>
              <a:defRPr/>
            </a:pPr>
            <a:fld id="{DAD1D8CB-B083-4A5B-8222-BB671E719702}" type="datetimeFigureOut">
              <a:rPr lang="en-US"/>
              <a:pPr>
                <a:defRPr/>
              </a:pPr>
              <a:t>7/25/2018</a:t>
            </a:fld>
            <a:endParaRPr lang="en-US"/>
          </a:p>
        </p:txBody>
      </p:sp>
      <p:sp>
        <p:nvSpPr>
          <p:cNvPr id="10" name="Footer Placeholder 4">
            <a:extLst>
              <a:ext uri="{FF2B5EF4-FFF2-40B4-BE49-F238E27FC236}">
                <a16:creationId xmlns:a16="http://schemas.microsoft.com/office/drawing/2014/main" id="{509BDD38-85D4-463E-B638-1FF4BD593611}"/>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82F270C6-CB0C-4F24-BAAE-987745CED8B2}"/>
              </a:ext>
            </a:extLst>
          </p:cNvPr>
          <p:cNvSpPr>
            <a:spLocks noGrp="1"/>
          </p:cNvSpPr>
          <p:nvPr>
            <p:ph type="sldNum" sz="quarter" idx="12"/>
          </p:nvPr>
        </p:nvSpPr>
        <p:spPr/>
        <p:txBody>
          <a:bodyPr/>
          <a:lstStyle>
            <a:lvl1pPr>
              <a:defRPr/>
            </a:lvl1pPr>
          </a:lstStyle>
          <a:p>
            <a:pPr>
              <a:defRPr/>
            </a:pPr>
            <a:fld id="{6054D439-3A50-464F-B944-BCA5A1F6B328}" type="slidenum">
              <a:rPr lang="en-US"/>
              <a:pPr>
                <a:defRPr/>
              </a:pPr>
              <a:t>‹#›</a:t>
            </a:fld>
            <a:endParaRPr lang="en-US"/>
          </a:p>
        </p:txBody>
      </p:sp>
    </p:spTree>
    <p:extLst>
      <p:ext uri="{BB962C8B-B14F-4D97-AF65-F5344CB8AC3E}">
        <p14:creationId xmlns:p14="http://schemas.microsoft.com/office/powerpoint/2010/main" val="2361799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0194C7-E470-944B-9270-1D1C4FB99F01}" type="datetimeFigureOut">
              <a:rPr lang="en-US" smtClean="0"/>
              <a:t>7/25/2018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6067E6-D5ED-7D4C-95A9-A9309D5FA56B}" type="slidenum">
              <a:rPr lang="en-US" smtClean="0"/>
              <a:t>‹#›</a:t>
            </a:fld>
            <a:endParaRPr lang="en-US"/>
          </a:p>
        </p:txBody>
      </p:sp>
    </p:spTree>
    <p:extLst>
      <p:ext uri="{BB962C8B-B14F-4D97-AF65-F5344CB8AC3E}">
        <p14:creationId xmlns:p14="http://schemas.microsoft.com/office/powerpoint/2010/main" val="35650558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D4508AB-71A5-4DFB-9890-0022B6DC532D}"/>
              </a:ext>
            </a:extLst>
          </p:cNvPr>
          <p:cNvSpPr>
            <a:spLocks noGrp="1"/>
          </p:cNvSpPr>
          <p:nvPr>
            <p:ph type="dt" sz="half" idx="10"/>
          </p:nvPr>
        </p:nvSpPr>
        <p:spPr/>
        <p:txBody>
          <a:bodyPr/>
          <a:lstStyle>
            <a:lvl1pPr>
              <a:defRPr/>
            </a:lvl1pPr>
          </a:lstStyle>
          <a:p>
            <a:pPr>
              <a:defRPr/>
            </a:pPr>
            <a:fld id="{0DA9F0D4-2412-4A62-A20C-B3D5F87EF192}" type="datetimeFigureOut">
              <a:rPr lang="en-US"/>
              <a:pPr>
                <a:defRPr/>
              </a:pPr>
              <a:t>7/25/2018</a:t>
            </a:fld>
            <a:endParaRPr lang="en-US"/>
          </a:p>
        </p:txBody>
      </p:sp>
      <p:sp>
        <p:nvSpPr>
          <p:cNvPr id="5" name="Footer Placeholder 4">
            <a:extLst>
              <a:ext uri="{FF2B5EF4-FFF2-40B4-BE49-F238E27FC236}">
                <a16:creationId xmlns:a16="http://schemas.microsoft.com/office/drawing/2014/main" id="{AA4B7EDF-DC8E-4F05-8A72-BB02AF91123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B366148-26F0-4A9E-8C35-FB25BC2D24A3}"/>
              </a:ext>
            </a:extLst>
          </p:cNvPr>
          <p:cNvSpPr>
            <a:spLocks noGrp="1"/>
          </p:cNvSpPr>
          <p:nvPr>
            <p:ph type="sldNum" sz="quarter" idx="12"/>
          </p:nvPr>
        </p:nvSpPr>
        <p:spPr/>
        <p:txBody>
          <a:bodyPr/>
          <a:lstStyle>
            <a:lvl1pPr>
              <a:defRPr/>
            </a:lvl1pPr>
          </a:lstStyle>
          <a:p>
            <a:pPr>
              <a:defRPr/>
            </a:pPr>
            <a:fld id="{25DA3192-1DF8-42FD-A4DF-D0F22C8684BD}" type="slidenum">
              <a:rPr lang="en-US"/>
              <a:pPr>
                <a:defRPr/>
              </a:pPr>
              <a:t>‹#›</a:t>
            </a:fld>
            <a:endParaRPr lang="en-US"/>
          </a:p>
        </p:txBody>
      </p:sp>
    </p:spTree>
    <p:extLst>
      <p:ext uri="{BB962C8B-B14F-4D97-AF65-F5344CB8AC3E}">
        <p14:creationId xmlns:p14="http://schemas.microsoft.com/office/powerpoint/2010/main" val="1441818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3159" y="2006600"/>
            <a:ext cx="6400801" cy="2281600"/>
          </a:xfrm>
        </p:spPr>
        <p:txBody>
          <a:bodyPr anchor="b"/>
          <a:lstStyle>
            <a:lvl1pPr algn="l">
              <a:defRPr sz="2700" b="0" cap="all"/>
            </a:lvl1pPr>
          </a:lstStyle>
          <a:p>
            <a:r>
              <a:rPr lang="en-US"/>
              <a:t>Click to edit Master title style</a:t>
            </a:r>
            <a:endParaRPr lang="en-US" dirty="0"/>
          </a:p>
        </p:txBody>
      </p:sp>
      <p:sp>
        <p:nvSpPr>
          <p:cNvPr id="3" name="Text Placeholder 2"/>
          <p:cNvSpPr>
            <a:spLocks noGrp="1"/>
          </p:cNvSpPr>
          <p:nvPr>
            <p:ph type="body" idx="1"/>
          </p:nvPr>
        </p:nvSpPr>
        <p:spPr>
          <a:xfrm>
            <a:off x="513160" y="4495800"/>
            <a:ext cx="6400800" cy="14986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C8C0EC-C2D7-4C10-A402-B3FFF93D1D50}"/>
              </a:ext>
            </a:extLst>
          </p:cNvPr>
          <p:cNvSpPr>
            <a:spLocks noGrp="1"/>
          </p:cNvSpPr>
          <p:nvPr>
            <p:ph type="dt" sz="half" idx="10"/>
          </p:nvPr>
        </p:nvSpPr>
        <p:spPr/>
        <p:txBody>
          <a:bodyPr/>
          <a:lstStyle>
            <a:lvl1pPr>
              <a:defRPr/>
            </a:lvl1pPr>
          </a:lstStyle>
          <a:p>
            <a:pPr>
              <a:defRPr/>
            </a:pPr>
            <a:fld id="{B8D9DF54-A39E-4294-BBB3-AFE4A75FF8C0}" type="datetimeFigureOut">
              <a:rPr lang="en-US"/>
              <a:pPr>
                <a:defRPr/>
              </a:pPr>
              <a:t>7/25/2018</a:t>
            </a:fld>
            <a:endParaRPr lang="en-US"/>
          </a:p>
        </p:txBody>
      </p:sp>
      <p:sp>
        <p:nvSpPr>
          <p:cNvPr id="5" name="Footer Placeholder 4">
            <a:extLst>
              <a:ext uri="{FF2B5EF4-FFF2-40B4-BE49-F238E27FC236}">
                <a16:creationId xmlns:a16="http://schemas.microsoft.com/office/drawing/2014/main" id="{232057F6-E83D-41FE-BF9F-A44D22EA51B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160AB18-CAB3-49D2-8A66-58A2CB8AD97E}"/>
              </a:ext>
            </a:extLst>
          </p:cNvPr>
          <p:cNvSpPr>
            <a:spLocks noGrp="1"/>
          </p:cNvSpPr>
          <p:nvPr>
            <p:ph type="sldNum" sz="quarter" idx="12"/>
          </p:nvPr>
        </p:nvSpPr>
        <p:spPr/>
        <p:txBody>
          <a:bodyPr/>
          <a:lstStyle>
            <a:lvl1pPr>
              <a:defRPr/>
            </a:lvl1pPr>
          </a:lstStyle>
          <a:p>
            <a:pPr>
              <a:defRPr/>
            </a:pPr>
            <a:fld id="{1DFC0AD7-452B-4153-9B74-7BD4A7A418E3}" type="slidenum">
              <a:rPr lang="en-US"/>
              <a:pPr>
                <a:defRPr/>
              </a:pPr>
              <a:t>‹#›</a:t>
            </a:fld>
            <a:endParaRPr lang="en-US"/>
          </a:p>
        </p:txBody>
      </p:sp>
    </p:spTree>
    <p:extLst>
      <p:ext uri="{BB962C8B-B14F-4D97-AF65-F5344CB8AC3E}">
        <p14:creationId xmlns:p14="http://schemas.microsoft.com/office/powerpoint/2010/main" val="42624116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3159" y="685801"/>
            <a:ext cx="3703241"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56100" y="685801"/>
            <a:ext cx="370085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2AAEA972-A43A-45A3-8D27-096A13A25DEE}"/>
              </a:ext>
            </a:extLst>
          </p:cNvPr>
          <p:cNvSpPr>
            <a:spLocks noGrp="1"/>
          </p:cNvSpPr>
          <p:nvPr>
            <p:ph type="dt" sz="half" idx="10"/>
          </p:nvPr>
        </p:nvSpPr>
        <p:spPr/>
        <p:txBody>
          <a:bodyPr/>
          <a:lstStyle>
            <a:lvl1pPr>
              <a:defRPr/>
            </a:lvl1pPr>
          </a:lstStyle>
          <a:p>
            <a:pPr>
              <a:defRPr/>
            </a:pPr>
            <a:fld id="{ECD919E5-F5F8-4964-BCCC-F497A966CDC8}" type="datetimeFigureOut">
              <a:rPr lang="en-US"/>
              <a:pPr>
                <a:defRPr/>
              </a:pPr>
              <a:t>7/25/2018</a:t>
            </a:fld>
            <a:endParaRPr lang="en-US"/>
          </a:p>
        </p:txBody>
      </p:sp>
      <p:sp>
        <p:nvSpPr>
          <p:cNvPr id="6" name="Footer Placeholder 4">
            <a:extLst>
              <a:ext uri="{FF2B5EF4-FFF2-40B4-BE49-F238E27FC236}">
                <a16:creationId xmlns:a16="http://schemas.microsoft.com/office/drawing/2014/main" id="{74B73257-8A28-4AAD-A948-A017F0FC5F6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F685C69-22BF-4957-9660-3370455F8187}"/>
              </a:ext>
            </a:extLst>
          </p:cNvPr>
          <p:cNvSpPr>
            <a:spLocks noGrp="1"/>
          </p:cNvSpPr>
          <p:nvPr>
            <p:ph type="sldNum" sz="quarter" idx="12"/>
          </p:nvPr>
        </p:nvSpPr>
        <p:spPr/>
        <p:txBody>
          <a:bodyPr/>
          <a:lstStyle>
            <a:lvl1pPr>
              <a:defRPr/>
            </a:lvl1pPr>
          </a:lstStyle>
          <a:p>
            <a:pPr>
              <a:defRPr/>
            </a:pPr>
            <a:fld id="{BB531DFF-BBCB-43D7-A02A-D330640E3D4E}" type="slidenum">
              <a:rPr lang="en-US"/>
              <a:pPr>
                <a:defRPr/>
              </a:pPr>
              <a:t>‹#›</a:t>
            </a:fld>
            <a:endParaRPr lang="en-US"/>
          </a:p>
        </p:txBody>
      </p:sp>
    </p:spTree>
    <p:extLst>
      <p:ext uri="{BB962C8B-B14F-4D97-AF65-F5344CB8AC3E}">
        <p14:creationId xmlns:p14="http://schemas.microsoft.com/office/powerpoint/2010/main" val="1106626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29061" y="685800"/>
            <a:ext cx="3487340" cy="576262"/>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13159" y="1270529"/>
            <a:ext cx="3703241"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59299" y="685800"/>
            <a:ext cx="3498851" cy="576262"/>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354909" y="1262062"/>
            <a:ext cx="3696891"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017B815F-9609-4975-91E3-B8E7C5BC0584}"/>
              </a:ext>
            </a:extLst>
          </p:cNvPr>
          <p:cNvSpPr>
            <a:spLocks noGrp="1"/>
          </p:cNvSpPr>
          <p:nvPr>
            <p:ph type="dt" sz="half" idx="10"/>
          </p:nvPr>
        </p:nvSpPr>
        <p:spPr/>
        <p:txBody>
          <a:bodyPr/>
          <a:lstStyle>
            <a:lvl1pPr>
              <a:defRPr/>
            </a:lvl1pPr>
          </a:lstStyle>
          <a:p>
            <a:pPr>
              <a:defRPr/>
            </a:pPr>
            <a:fld id="{EBFC8C94-F2F8-4A54-AE39-549DFA9FDF9B}" type="datetimeFigureOut">
              <a:rPr lang="en-US"/>
              <a:pPr>
                <a:defRPr/>
              </a:pPr>
              <a:t>7/25/2018</a:t>
            </a:fld>
            <a:endParaRPr lang="en-US"/>
          </a:p>
        </p:txBody>
      </p:sp>
      <p:sp>
        <p:nvSpPr>
          <p:cNvPr id="8" name="Footer Placeholder 4">
            <a:extLst>
              <a:ext uri="{FF2B5EF4-FFF2-40B4-BE49-F238E27FC236}">
                <a16:creationId xmlns:a16="http://schemas.microsoft.com/office/drawing/2014/main" id="{0CEF33A2-98A7-46BF-807B-5190361D8A4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BA52D30-9D59-4C38-8312-1B2806E47B94}"/>
              </a:ext>
            </a:extLst>
          </p:cNvPr>
          <p:cNvSpPr>
            <a:spLocks noGrp="1"/>
          </p:cNvSpPr>
          <p:nvPr>
            <p:ph type="sldNum" sz="quarter" idx="12"/>
          </p:nvPr>
        </p:nvSpPr>
        <p:spPr/>
        <p:txBody>
          <a:bodyPr/>
          <a:lstStyle>
            <a:lvl1pPr>
              <a:defRPr/>
            </a:lvl1pPr>
          </a:lstStyle>
          <a:p>
            <a:pPr>
              <a:defRPr/>
            </a:pPr>
            <a:fld id="{D7B32383-3A33-40A8-9E3F-11C6C0816AD6}" type="slidenum">
              <a:rPr lang="en-US"/>
              <a:pPr>
                <a:defRPr/>
              </a:pPr>
              <a:t>‹#›</a:t>
            </a:fld>
            <a:endParaRPr lang="en-US"/>
          </a:p>
        </p:txBody>
      </p:sp>
    </p:spTree>
    <p:extLst>
      <p:ext uri="{BB962C8B-B14F-4D97-AF65-F5344CB8AC3E}">
        <p14:creationId xmlns:p14="http://schemas.microsoft.com/office/powerpoint/2010/main" val="33662039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34D44572-91A0-447C-AB67-3805A498A9BB}"/>
              </a:ext>
            </a:extLst>
          </p:cNvPr>
          <p:cNvSpPr>
            <a:spLocks noGrp="1"/>
          </p:cNvSpPr>
          <p:nvPr>
            <p:ph type="dt" sz="half" idx="10"/>
          </p:nvPr>
        </p:nvSpPr>
        <p:spPr/>
        <p:txBody>
          <a:bodyPr/>
          <a:lstStyle>
            <a:lvl1pPr>
              <a:defRPr/>
            </a:lvl1pPr>
          </a:lstStyle>
          <a:p>
            <a:pPr>
              <a:defRPr/>
            </a:pPr>
            <a:fld id="{59B27992-26E4-4402-AE0D-63B739F9FBA7}" type="datetimeFigureOut">
              <a:rPr lang="en-US"/>
              <a:pPr>
                <a:defRPr/>
              </a:pPr>
              <a:t>7/25/2018</a:t>
            </a:fld>
            <a:endParaRPr lang="en-US"/>
          </a:p>
        </p:txBody>
      </p:sp>
      <p:sp>
        <p:nvSpPr>
          <p:cNvPr id="4" name="Footer Placeholder 4">
            <a:extLst>
              <a:ext uri="{FF2B5EF4-FFF2-40B4-BE49-F238E27FC236}">
                <a16:creationId xmlns:a16="http://schemas.microsoft.com/office/drawing/2014/main" id="{42B243F6-98A1-4EA1-BE07-AF6473CF84A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60DD8D9-0AB6-49CB-A8C5-C7350D20594A}"/>
              </a:ext>
            </a:extLst>
          </p:cNvPr>
          <p:cNvSpPr>
            <a:spLocks noGrp="1"/>
          </p:cNvSpPr>
          <p:nvPr>
            <p:ph type="sldNum" sz="quarter" idx="12"/>
          </p:nvPr>
        </p:nvSpPr>
        <p:spPr/>
        <p:txBody>
          <a:bodyPr/>
          <a:lstStyle>
            <a:lvl1pPr>
              <a:defRPr/>
            </a:lvl1pPr>
          </a:lstStyle>
          <a:p>
            <a:pPr>
              <a:defRPr/>
            </a:pPr>
            <a:fld id="{D10AEAB2-BB44-4170-8A60-2145FE846DF9}" type="slidenum">
              <a:rPr lang="en-US"/>
              <a:pPr>
                <a:defRPr/>
              </a:pPr>
              <a:t>‹#›</a:t>
            </a:fld>
            <a:endParaRPr lang="en-US"/>
          </a:p>
        </p:txBody>
      </p:sp>
    </p:spTree>
    <p:extLst>
      <p:ext uri="{BB962C8B-B14F-4D97-AF65-F5344CB8AC3E}">
        <p14:creationId xmlns:p14="http://schemas.microsoft.com/office/powerpoint/2010/main" val="7066814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D4EA06F-3425-4FD7-AC23-3C1EA9293236}"/>
              </a:ext>
            </a:extLst>
          </p:cNvPr>
          <p:cNvSpPr>
            <a:spLocks noGrp="1"/>
          </p:cNvSpPr>
          <p:nvPr>
            <p:ph type="dt" sz="half" idx="10"/>
          </p:nvPr>
        </p:nvSpPr>
        <p:spPr/>
        <p:txBody>
          <a:bodyPr/>
          <a:lstStyle>
            <a:lvl1pPr>
              <a:defRPr/>
            </a:lvl1pPr>
          </a:lstStyle>
          <a:p>
            <a:pPr>
              <a:defRPr/>
            </a:pPr>
            <a:fld id="{5512D28C-AEDD-4CCC-AB3F-D93D186858DC}" type="datetimeFigureOut">
              <a:rPr lang="en-US"/>
              <a:pPr>
                <a:defRPr/>
              </a:pPr>
              <a:t>7/25/2018</a:t>
            </a:fld>
            <a:endParaRPr lang="en-US"/>
          </a:p>
        </p:txBody>
      </p:sp>
      <p:sp>
        <p:nvSpPr>
          <p:cNvPr id="3" name="Footer Placeholder 4">
            <a:extLst>
              <a:ext uri="{FF2B5EF4-FFF2-40B4-BE49-F238E27FC236}">
                <a16:creationId xmlns:a16="http://schemas.microsoft.com/office/drawing/2014/main" id="{AB3F8442-7BA0-4D0B-8DFA-D1E2C0E1EC0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F47B9EF-28F4-4786-81BE-0B3C0C3D35E0}"/>
              </a:ext>
            </a:extLst>
          </p:cNvPr>
          <p:cNvSpPr>
            <a:spLocks noGrp="1"/>
          </p:cNvSpPr>
          <p:nvPr>
            <p:ph type="sldNum" sz="quarter" idx="12"/>
          </p:nvPr>
        </p:nvSpPr>
        <p:spPr/>
        <p:txBody>
          <a:bodyPr/>
          <a:lstStyle>
            <a:lvl1pPr>
              <a:defRPr/>
            </a:lvl1pPr>
          </a:lstStyle>
          <a:p>
            <a:pPr>
              <a:defRPr/>
            </a:pPr>
            <a:fld id="{765A0C76-EBD1-42FC-80E0-AF1E92AAC213}" type="slidenum">
              <a:rPr lang="en-US"/>
              <a:pPr>
                <a:defRPr/>
              </a:pPr>
              <a:t>‹#›</a:t>
            </a:fld>
            <a:endParaRPr lang="en-US"/>
          </a:p>
        </p:txBody>
      </p:sp>
    </p:spTree>
    <p:extLst>
      <p:ext uri="{BB962C8B-B14F-4D97-AF65-F5344CB8AC3E}">
        <p14:creationId xmlns:p14="http://schemas.microsoft.com/office/powerpoint/2010/main" val="36630195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13759" y="685800"/>
            <a:ext cx="2743200" cy="137160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513159" y="685800"/>
            <a:ext cx="4457701" cy="5308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13759" y="2209800"/>
            <a:ext cx="2743200" cy="2091267"/>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14709A97-7F0E-4ADA-ADEE-A68C6220C41D}"/>
              </a:ext>
            </a:extLst>
          </p:cNvPr>
          <p:cNvSpPr>
            <a:spLocks noGrp="1"/>
          </p:cNvSpPr>
          <p:nvPr>
            <p:ph type="dt" sz="half" idx="10"/>
          </p:nvPr>
        </p:nvSpPr>
        <p:spPr/>
        <p:txBody>
          <a:bodyPr/>
          <a:lstStyle>
            <a:lvl1pPr>
              <a:defRPr/>
            </a:lvl1pPr>
          </a:lstStyle>
          <a:p>
            <a:pPr>
              <a:defRPr/>
            </a:pPr>
            <a:fld id="{602D63F4-BB33-4325-B707-C8305796AA1B}" type="datetimeFigureOut">
              <a:rPr lang="en-US"/>
              <a:pPr>
                <a:defRPr/>
              </a:pPr>
              <a:t>7/25/2018</a:t>
            </a:fld>
            <a:endParaRPr lang="en-US"/>
          </a:p>
        </p:txBody>
      </p:sp>
      <p:sp>
        <p:nvSpPr>
          <p:cNvPr id="6" name="Footer Placeholder 4">
            <a:extLst>
              <a:ext uri="{FF2B5EF4-FFF2-40B4-BE49-F238E27FC236}">
                <a16:creationId xmlns:a16="http://schemas.microsoft.com/office/drawing/2014/main" id="{837812B7-1464-4465-A9D9-9B1181F22AB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15C525F-B186-4E0A-8E10-AD2CE0FD9F53}"/>
              </a:ext>
            </a:extLst>
          </p:cNvPr>
          <p:cNvSpPr>
            <a:spLocks noGrp="1"/>
          </p:cNvSpPr>
          <p:nvPr>
            <p:ph type="sldNum" sz="quarter" idx="12"/>
          </p:nvPr>
        </p:nvSpPr>
        <p:spPr/>
        <p:txBody>
          <a:bodyPr/>
          <a:lstStyle>
            <a:lvl1pPr>
              <a:defRPr/>
            </a:lvl1pPr>
          </a:lstStyle>
          <a:p>
            <a:pPr>
              <a:defRPr/>
            </a:pPr>
            <a:fld id="{300C6B10-FCCE-43A7-98D9-1B28B9C58B5A}" type="slidenum">
              <a:rPr lang="en-US"/>
              <a:pPr>
                <a:defRPr/>
              </a:pPr>
              <a:t>‹#›</a:t>
            </a:fld>
            <a:endParaRPr lang="en-US"/>
          </a:p>
        </p:txBody>
      </p:sp>
    </p:spTree>
    <p:extLst>
      <p:ext uri="{BB962C8B-B14F-4D97-AF65-F5344CB8AC3E}">
        <p14:creationId xmlns:p14="http://schemas.microsoft.com/office/powerpoint/2010/main" val="27261528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42109" y="1447800"/>
            <a:ext cx="4514850" cy="1143000"/>
          </a:xfrm>
        </p:spPr>
        <p:txBody>
          <a:bodyPr anchor="b"/>
          <a:lstStyle>
            <a:lvl1pPr algn="l">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1759" y="914400"/>
            <a:ext cx="2460731"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542109" y="2777067"/>
            <a:ext cx="4516041" cy="2048933"/>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30F46465-1623-4BAE-84A8-CEB25857E2D8}"/>
              </a:ext>
            </a:extLst>
          </p:cNvPr>
          <p:cNvSpPr>
            <a:spLocks noGrp="1"/>
          </p:cNvSpPr>
          <p:nvPr>
            <p:ph type="dt" sz="half" idx="10"/>
          </p:nvPr>
        </p:nvSpPr>
        <p:spPr/>
        <p:txBody>
          <a:bodyPr/>
          <a:lstStyle>
            <a:lvl1pPr>
              <a:defRPr/>
            </a:lvl1pPr>
          </a:lstStyle>
          <a:p>
            <a:pPr>
              <a:defRPr/>
            </a:pPr>
            <a:fld id="{D516DA18-832C-4E8B-A13A-9359BF21C76B}" type="datetimeFigureOut">
              <a:rPr lang="en-US"/>
              <a:pPr>
                <a:defRPr/>
              </a:pPr>
              <a:t>7/25/2018</a:t>
            </a:fld>
            <a:endParaRPr lang="en-US"/>
          </a:p>
        </p:txBody>
      </p:sp>
      <p:sp>
        <p:nvSpPr>
          <p:cNvPr id="6" name="Footer Placeholder 4">
            <a:extLst>
              <a:ext uri="{FF2B5EF4-FFF2-40B4-BE49-F238E27FC236}">
                <a16:creationId xmlns:a16="http://schemas.microsoft.com/office/drawing/2014/main" id="{9B1F9883-0360-4A1F-8EAF-97CEBB16573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AEE4452-0529-4E34-9F24-68080E6183E5}"/>
              </a:ext>
            </a:extLst>
          </p:cNvPr>
          <p:cNvSpPr>
            <a:spLocks noGrp="1"/>
          </p:cNvSpPr>
          <p:nvPr>
            <p:ph type="sldNum" sz="quarter" idx="12"/>
          </p:nvPr>
        </p:nvSpPr>
        <p:spPr/>
        <p:txBody>
          <a:bodyPr/>
          <a:lstStyle>
            <a:lvl1pPr>
              <a:defRPr/>
            </a:lvl1pPr>
          </a:lstStyle>
          <a:p>
            <a:pPr>
              <a:defRPr/>
            </a:pPr>
            <a:fld id="{392D2714-3138-4E9F-AEF6-A654C4EEACA0}" type="slidenum">
              <a:rPr lang="en-US"/>
              <a:pPr>
                <a:defRPr/>
              </a:pPr>
              <a:t>‹#›</a:t>
            </a:fld>
            <a:endParaRPr lang="en-US"/>
          </a:p>
        </p:txBody>
      </p:sp>
    </p:spTree>
    <p:extLst>
      <p:ext uri="{BB962C8B-B14F-4D97-AF65-F5344CB8AC3E}">
        <p14:creationId xmlns:p14="http://schemas.microsoft.com/office/powerpoint/2010/main" val="18699947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514350" y="533400"/>
            <a:ext cx="8114109"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a:t>Click icon to add picture</a:t>
            </a:r>
            <a:endParaRPr lang="en-US" noProof="0" dirty="0"/>
          </a:p>
        </p:txBody>
      </p:sp>
      <p:sp>
        <p:nvSpPr>
          <p:cNvPr id="16" name="Text Placeholder 9"/>
          <p:cNvSpPr>
            <a:spLocks noGrp="1"/>
          </p:cNvSpPr>
          <p:nvPr>
            <p:ph type="body" sz="quarter" idx="14"/>
          </p:nvPr>
        </p:nvSpPr>
        <p:spPr>
          <a:xfrm>
            <a:off x="685801" y="3843867"/>
            <a:ext cx="6228158" cy="457200"/>
          </a:xfrm>
        </p:spPr>
        <p:txBody>
          <a:bodyPr anchor="t">
            <a:normAutofit/>
          </a:bodyPr>
          <a:lstStyle>
            <a:lvl1pPr marL="0" indent="0">
              <a:buFontTx/>
              <a:buNone/>
              <a:defRPr sz="12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5" name="Date Placeholder 3">
            <a:extLst>
              <a:ext uri="{FF2B5EF4-FFF2-40B4-BE49-F238E27FC236}">
                <a16:creationId xmlns:a16="http://schemas.microsoft.com/office/drawing/2014/main" id="{13CF5F77-700C-4152-B921-86E8F5F8C158}"/>
              </a:ext>
            </a:extLst>
          </p:cNvPr>
          <p:cNvSpPr>
            <a:spLocks noGrp="1"/>
          </p:cNvSpPr>
          <p:nvPr>
            <p:ph type="dt" sz="half" idx="15"/>
          </p:nvPr>
        </p:nvSpPr>
        <p:spPr/>
        <p:txBody>
          <a:bodyPr/>
          <a:lstStyle>
            <a:lvl1pPr>
              <a:defRPr/>
            </a:lvl1pPr>
          </a:lstStyle>
          <a:p>
            <a:pPr>
              <a:defRPr/>
            </a:pPr>
            <a:fld id="{E4DF0982-2AE1-4F59-9C38-8C178AA71920}" type="datetimeFigureOut">
              <a:rPr lang="en-US"/>
              <a:pPr>
                <a:defRPr/>
              </a:pPr>
              <a:t>7/25/2018</a:t>
            </a:fld>
            <a:endParaRPr lang="en-US"/>
          </a:p>
        </p:txBody>
      </p:sp>
      <p:sp>
        <p:nvSpPr>
          <p:cNvPr id="6" name="Footer Placeholder 4">
            <a:extLst>
              <a:ext uri="{FF2B5EF4-FFF2-40B4-BE49-F238E27FC236}">
                <a16:creationId xmlns:a16="http://schemas.microsoft.com/office/drawing/2014/main" id="{8EE9C3A8-53D4-4E53-8838-6F39E87F9BDC}"/>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2C21D77-9144-4668-B4B1-991688AF8A54}"/>
              </a:ext>
            </a:extLst>
          </p:cNvPr>
          <p:cNvSpPr>
            <a:spLocks noGrp="1"/>
          </p:cNvSpPr>
          <p:nvPr>
            <p:ph type="sldNum" sz="quarter" idx="17"/>
          </p:nvPr>
        </p:nvSpPr>
        <p:spPr/>
        <p:txBody>
          <a:bodyPr/>
          <a:lstStyle>
            <a:lvl1pPr>
              <a:defRPr/>
            </a:lvl1pPr>
          </a:lstStyle>
          <a:p>
            <a:pPr>
              <a:defRPr/>
            </a:pPr>
            <a:fld id="{36C454AF-7364-4B78-8EC7-27F8CC154DE5}" type="slidenum">
              <a:rPr lang="en-US"/>
              <a:pPr>
                <a:defRPr/>
              </a:pPr>
              <a:t>‹#›</a:t>
            </a:fld>
            <a:endParaRPr lang="en-US"/>
          </a:p>
        </p:txBody>
      </p:sp>
    </p:spTree>
    <p:extLst>
      <p:ext uri="{BB962C8B-B14F-4D97-AF65-F5344CB8AC3E}">
        <p14:creationId xmlns:p14="http://schemas.microsoft.com/office/powerpoint/2010/main" val="32082700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513159" y="4114800"/>
            <a:ext cx="6401991" cy="1879600"/>
          </a:xfrm>
        </p:spPr>
        <p:txBody>
          <a:bodyP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7B07E7-3F76-457A-8CD6-4F1F6A194242}"/>
              </a:ext>
            </a:extLst>
          </p:cNvPr>
          <p:cNvSpPr>
            <a:spLocks noGrp="1"/>
          </p:cNvSpPr>
          <p:nvPr>
            <p:ph type="dt" sz="half" idx="10"/>
          </p:nvPr>
        </p:nvSpPr>
        <p:spPr/>
        <p:txBody>
          <a:bodyPr/>
          <a:lstStyle>
            <a:lvl1pPr>
              <a:defRPr/>
            </a:lvl1pPr>
          </a:lstStyle>
          <a:p>
            <a:pPr>
              <a:defRPr/>
            </a:pPr>
            <a:fld id="{DBC8E3C0-367A-4CCA-8DAD-B4E7B1D29F51}" type="datetimeFigureOut">
              <a:rPr lang="en-US"/>
              <a:pPr>
                <a:defRPr/>
              </a:pPr>
              <a:t>7/25/2018</a:t>
            </a:fld>
            <a:endParaRPr lang="en-US"/>
          </a:p>
        </p:txBody>
      </p:sp>
      <p:sp>
        <p:nvSpPr>
          <p:cNvPr id="5" name="Footer Placeholder 4">
            <a:extLst>
              <a:ext uri="{FF2B5EF4-FFF2-40B4-BE49-F238E27FC236}">
                <a16:creationId xmlns:a16="http://schemas.microsoft.com/office/drawing/2014/main" id="{639B102A-01E9-4551-AD00-E4C7473B4C7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7B4A83F-057F-4660-9627-FC9A7115B33F}"/>
              </a:ext>
            </a:extLst>
          </p:cNvPr>
          <p:cNvSpPr>
            <a:spLocks noGrp="1"/>
          </p:cNvSpPr>
          <p:nvPr>
            <p:ph type="sldNum" sz="quarter" idx="12"/>
          </p:nvPr>
        </p:nvSpPr>
        <p:spPr/>
        <p:txBody>
          <a:bodyPr/>
          <a:lstStyle>
            <a:lvl1pPr>
              <a:defRPr/>
            </a:lvl1pPr>
          </a:lstStyle>
          <a:p>
            <a:pPr>
              <a:defRPr/>
            </a:pPr>
            <a:fld id="{9C800BB7-E7DF-4AD2-B545-51DC0CE19957}" type="slidenum">
              <a:rPr lang="en-US"/>
              <a:pPr>
                <a:defRPr/>
              </a:pPr>
              <a:t>‹#›</a:t>
            </a:fld>
            <a:endParaRPr lang="en-US"/>
          </a:p>
        </p:txBody>
      </p:sp>
    </p:spTree>
    <p:extLst>
      <p:ext uri="{BB962C8B-B14F-4D97-AF65-F5344CB8AC3E}">
        <p14:creationId xmlns:p14="http://schemas.microsoft.com/office/powerpoint/2010/main" val="2355777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0194C7-E470-944B-9270-1D1C4FB99F01}" type="datetimeFigureOut">
              <a:rPr lang="en-US" smtClean="0"/>
              <a:t>7/25/2018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6067E6-D5ED-7D4C-95A9-A9309D5FA56B}" type="slidenum">
              <a:rPr lang="en-US" smtClean="0"/>
              <a:t>‹#›</a:t>
            </a:fld>
            <a:endParaRPr lang="en-US"/>
          </a:p>
        </p:txBody>
      </p:sp>
    </p:spTree>
    <p:extLst>
      <p:ext uri="{BB962C8B-B14F-4D97-AF65-F5344CB8AC3E}">
        <p14:creationId xmlns:p14="http://schemas.microsoft.com/office/powerpoint/2010/main" val="26721140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2">
            <a:extLst>
              <a:ext uri="{FF2B5EF4-FFF2-40B4-BE49-F238E27FC236}">
                <a16:creationId xmlns:a16="http://schemas.microsoft.com/office/drawing/2014/main" id="{9867D12A-5688-45CB-999C-201DFB43420B}"/>
              </a:ext>
            </a:extLst>
          </p:cNvPr>
          <p:cNvSpPr txBox="1">
            <a:spLocks noChangeArrowheads="1"/>
          </p:cNvSpPr>
          <p:nvPr/>
        </p:nvSpPr>
        <p:spPr bwMode="auto">
          <a:xfrm>
            <a:off x="398860" y="8128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6000"/>
              <a:t>“</a:t>
            </a:r>
          </a:p>
        </p:txBody>
      </p:sp>
      <p:sp>
        <p:nvSpPr>
          <p:cNvPr id="6" name="TextBox 13">
            <a:extLst>
              <a:ext uri="{FF2B5EF4-FFF2-40B4-BE49-F238E27FC236}">
                <a16:creationId xmlns:a16="http://schemas.microsoft.com/office/drawing/2014/main" id="{C4B559D5-AE99-47FC-96BE-04ED1F165E55}"/>
              </a:ext>
            </a:extLst>
          </p:cNvPr>
          <p:cNvSpPr txBox="1">
            <a:spLocks noChangeArrowheads="1"/>
          </p:cNvSpPr>
          <p:nvPr/>
        </p:nvSpPr>
        <p:spPr bwMode="auto">
          <a:xfrm>
            <a:off x="7714060" y="27686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algn="r" eaLnBrk="1" hangingPunct="1"/>
            <a:r>
              <a:rPr lang="en-US" altLang="en-US" sz="6000"/>
              <a:t>”</a:t>
            </a:r>
          </a:p>
        </p:txBody>
      </p:sp>
      <p:sp>
        <p:nvSpPr>
          <p:cNvPr id="2" name="Title 1"/>
          <p:cNvSpPr>
            <a:spLocks noGrp="1"/>
          </p:cNvSpPr>
          <p:nvPr>
            <p:ph type="title"/>
          </p:nvPr>
        </p:nvSpPr>
        <p:spPr>
          <a:xfrm>
            <a:off x="856059" y="685800"/>
            <a:ext cx="6858001" cy="2743200"/>
          </a:xfrm>
        </p:spPr>
        <p:txBody>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84659" y="3429000"/>
            <a:ext cx="6400800" cy="381000"/>
          </a:xfrm>
        </p:spPr>
        <p:txBody>
          <a:bodyP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13160" y="4301068"/>
            <a:ext cx="6400800" cy="1684865"/>
          </a:xfrm>
        </p:spPr>
        <p:txBody>
          <a:bodyP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E4CFE339-663E-4E72-8E61-1D993919ECED}"/>
              </a:ext>
            </a:extLst>
          </p:cNvPr>
          <p:cNvSpPr>
            <a:spLocks noGrp="1"/>
          </p:cNvSpPr>
          <p:nvPr>
            <p:ph type="dt" sz="half" idx="14"/>
          </p:nvPr>
        </p:nvSpPr>
        <p:spPr/>
        <p:txBody>
          <a:bodyPr/>
          <a:lstStyle>
            <a:lvl1pPr>
              <a:defRPr/>
            </a:lvl1pPr>
          </a:lstStyle>
          <a:p>
            <a:pPr>
              <a:defRPr/>
            </a:pPr>
            <a:fld id="{BBD1130E-A370-4F21-B480-DFDA5D0389D7}" type="datetimeFigureOut">
              <a:rPr lang="en-US"/>
              <a:pPr>
                <a:defRPr/>
              </a:pPr>
              <a:t>7/25/2018</a:t>
            </a:fld>
            <a:endParaRPr lang="en-US"/>
          </a:p>
        </p:txBody>
      </p:sp>
      <p:sp>
        <p:nvSpPr>
          <p:cNvPr id="8" name="Footer Placeholder 4">
            <a:extLst>
              <a:ext uri="{FF2B5EF4-FFF2-40B4-BE49-F238E27FC236}">
                <a16:creationId xmlns:a16="http://schemas.microsoft.com/office/drawing/2014/main" id="{3D2FD772-20BB-43ED-AD6A-20AEDBFD5150}"/>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2C79816-CA95-44A7-8938-0EE894592EB6}"/>
              </a:ext>
            </a:extLst>
          </p:cNvPr>
          <p:cNvSpPr>
            <a:spLocks noGrp="1"/>
          </p:cNvSpPr>
          <p:nvPr>
            <p:ph type="sldNum" sz="quarter" idx="16"/>
          </p:nvPr>
        </p:nvSpPr>
        <p:spPr/>
        <p:txBody>
          <a:bodyPr/>
          <a:lstStyle>
            <a:lvl1pPr>
              <a:defRPr/>
            </a:lvl1pPr>
          </a:lstStyle>
          <a:p>
            <a:pPr>
              <a:defRPr/>
            </a:pPr>
            <a:fld id="{531324EC-4A17-4351-AE1D-68B12C7AEDF6}" type="slidenum">
              <a:rPr lang="en-US"/>
              <a:pPr>
                <a:defRPr/>
              </a:pPr>
              <a:t>‹#›</a:t>
            </a:fld>
            <a:endParaRPr lang="en-US"/>
          </a:p>
        </p:txBody>
      </p:sp>
    </p:spTree>
    <p:extLst>
      <p:ext uri="{BB962C8B-B14F-4D97-AF65-F5344CB8AC3E}">
        <p14:creationId xmlns:p14="http://schemas.microsoft.com/office/powerpoint/2010/main" val="5639728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3159" y="3429000"/>
            <a:ext cx="6400800" cy="1697400"/>
          </a:xfrm>
        </p:spPr>
        <p:txBody>
          <a:bodyPr anchor="b"/>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513158" y="5132981"/>
            <a:ext cx="6401993" cy="860400"/>
          </a:xfrm>
        </p:spPr>
        <p:txBody>
          <a:bodyPr anchor="t">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E5EAD7-B103-4F3D-A20A-33616AEC3CF5}"/>
              </a:ext>
            </a:extLst>
          </p:cNvPr>
          <p:cNvSpPr>
            <a:spLocks noGrp="1"/>
          </p:cNvSpPr>
          <p:nvPr>
            <p:ph type="dt" sz="half" idx="10"/>
          </p:nvPr>
        </p:nvSpPr>
        <p:spPr/>
        <p:txBody>
          <a:bodyPr/>
          <a:lstStyle>
            <a:lvl1pPr>
              <a:defRPr/>
            </a:lvl1pPr>
          </a:lstStyle>
          <a:p>
            <a:pPr>
              <a:defRPr/>
            </a:pPr>
            <a:fld id="{99495138-D285-4511-B8E7-4CE4D26F5D98}" type="datetimeFigureOut">
              <a:rPr lang="en-US"/>
              <a:pPr>
                <a:defRPr/>
              </a:pPr>
              <a:t>7/25/2018</a:t>
            </a:fld>
            <a:endParaRPr lang="en-US"/>
          </a:p>
        </p:txBody>
      </p:sp>
      <p:sp>
        <p:nvSpPr>
          <p:cNvPr id="5" name="Footer Placeholder 4">
            <a:extLst>
              <a:ext uri="{FF2B5EF4-FFF2-40B4-BE49-F238E27FC236}">
                <a16:creationId xmlns:a16="http://schemas.microsoft.com/office/drawing/2014/main" id="{32CDD929-1893-4A57-A5F4-C647003EE2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8F3860F-48A8-4746-86EF-98019936545A}"/>
              </a:ext>
            </a:extLst>
          </p:cNvPr>
          <p:cNvSpPr>
            <a:spLocks noGrp="1"/>
          </p:cNvSpPr>
          <p:nvPr>
            <p:ph type="sldNum" sz="quarter" idx="12"/>
          </p:nvPr>
        </p:nvSpPr>
        <p:spPr/>
        <p:txBody>
          <a:bodyPr/>
          <a:lstStyle>
            <a:lvl1pPr>
              <a:defRPr/>
            </a:lvl1pPr>
          </a:lstStyle>
          <a:p>
            <a:pPr>
              <a:defRPr/>
            </a:pPr>
            <a:fld id="{9852CA9F-B0E7-47F5-AD6E-A29DCE1FB231}" type="slidenum">
              <a:rPr lang="en-US"/>
              <a:pPr>
                <a:defRPr/>
              </a:pPr>
              <a:t>‹#›</a:t>
            </a:fld>
            <a:endParaRPr lang="en-US"/>
          </a:p>
        </p:txBody>
      </p:sp>
    </p:spTree>
    <p:extLst>
      <p:ext uri="{BB962C8B-B14F-4D97-AF65-F5344CB8AC3E}">
        <p14:creationId xmlns:p14="http://schemas.microsoft.com/office/powerpoint/2010/main" val="20467374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12">
            <a:extLst>
              <a:ext uri="{FF2B5EF4-FFF2-40B4-BE49-F238E27FC236}">
                <a16:creationId xmlns:a16="http://schemas.microsoft.com/office/drawing/2014/main" id="{0B298CFB-190B-4BA8-9DBE-C3D82515102B}"/>
              </a:ext>
            </a:extLst>
          </p:cNvPr>
          <p:cNvSpPr txBox="1">
            <a:spLocks noChangeArrowheads="1"/>
          </p:cNvSpPr>
          <p:nvPr/>
        </p:nvSpPr>
        <p:spPr bwMode="auto">
          <a:xfrm>
            <a:off x="398860" y="8128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6000"/>
              <a:t>“</a:t>
            </a:r>
          </a:p>
        </p:txBody>
      </p:sp>
      <p:sp>
        <p:nvSpPr>
          <p:cNvPr id="6" name="TextBox 13">
            <a:extLst>
              <a:ext uri="{FF2B5EF4-FFF2-40B4-BE49-F238E27FC236}">
                <a16:creationId xmlns:a16="http://schemas.microsoft.com/office/drawing/2014/main" id="{DCB8A37F-992B-45EB-B009-009EACF93792}"/>
              </a:ext>
            </a:extLst>
          </p:cNvPr>
          <p:cNvSpPr txBox="1">
            <a:spLocks noChangeArrowheads="1"/>
          </p:cNvSpPr>
          <p:nvPr/>
        </p:nvSpPr>
        <p:spPr bwMode="auto">
          <a:xfrm>
            <a:off x="7714060" y="27686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algn="r" eaLnBrk="1" hangingPunct="1"/>
            <a:r>
              <a:rPr lang="en-US" altLang="en-US" sz="6000"/>
              <a:t>”</a:t>
            </a:r>
          </a:p>
        </p:txBody>
      </p:sp>
      <p:sp>
        <p:nvSpPr>
          <p:cNvPr id="2" name="Title 1"/>
          <p:cNvSpPr>
            <a:spLocks noGrp="1"/>
          </p:cNvSpPr>
          <p:nvPr>
            <p:ph type="title"/>
          </p:nvPr>
        </p:nvSpPr>
        <p:spPr>
          <a:xfrm>
            <a:off x="856060" y="685800"/>
            <a:ext cx="6858000" cy="2743200"/>
          </a:xfrm>
        </p:spPr>
        <p:txBody>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13159" y="3928534"/>
            <a:ext cx="6400801" cy="1049866"/>
          </a:xfrm>
        </p:spPr>
        <p:txBody>
          <a:bodyPr rtlCol="0" anchor="b">
            <a:normAutofit/>
          </a:bodyPr>
          <a:lstStyle>
            <a:lvl1pPr>
              <a:buNone/>
              <a:defRPr lang="en-US" sz="1800" b="0" cap="all"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513159" y="4978400"/>
            <a:ext cx="6400801" cy="10160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DCBAC624-1C83-46B1-ACC5-0BC619708505}"/>
              </a:ext>
            </a:extLst>
          </p:cNvPr>
          <p:cNvSpPr>
            <a:spLocks noGrp="1"/>
          </p:cNvSpPr>
          <p:nvPr>
            <p:ph type="dt" sz="half" idx="14"/>
          </p:nvPr>
        </p:nvSpPr>
        <p:spPr/>
        <p:txBody>
          <a:bodyPr/>
          <a:lstStyle>
            <a:lvl1pPr>
              <a:defRPr/>
            </a:lvl1pPr>
          </a:lstStyle>
          <a:p>
            <a:pPr>
              <a:defRPr/>
            </a:pPr>
            <a:fld id="{0AB24EAF-3870-4EE1-887A-131F54822912}" type="datetimeFigureOut">
              <a:rPr lang="en-US"/>
              <a:pPr>
                <a:defRPr/>
              </a:pPr>
              <a:t>7/25/2018</a:t>
            </a:fld>
            <a:endParaRPr lang="en-US"/>
          </a:p>
        </p:txBody>
      </p:sp>
      <p:sp>
        <p:nvSpPr>
          <p:cNvPr id="8" name="Footer Placeholder 4">
            <a:extLst>
              <a:ext uri="{FF2B5EF4-FFF2-40B4-BE49-F238E27FC236}">
                <a16:creationId xmlns:a16="http://schemas.microsoft.com/office/drawing/2014/main" id="{6CFA51E7-25E8-4E74-9AA1-E1E5C8C5AE6A}"/>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8B40DFF-4CC7-417F-8ABD-606EEE65B7BC}"/>
              </a:ext>
            </a:extLst>
          </p:cNvPr>
          <p:cNvSpPr>
            <a:spLocks noGrp="1"/>
          </p:cNvSpPr>
          <p:nvPr>
            <p:ph type="sldNum" sz="quarter" idx="16"/>
          </p:nvPr>
        </p:nvSpPr>
        <p:spPr/>
        <p:txBody>
          <a:bodyPr/>
          <a:lstStyle>
            <a:lvl1pPr>
              <a:defRPr/>
            </a:lvl1pPr>
          </a:lstStyle>
          <a:p>
            <a:pPr>
              <a:defRPr/>
            </a:pPr>
            <a:fld id="{5D411128-DCF5-4306-9BF0-D180FD63B317}" type="slidenum">
              <a:rPr lang="en-US"/>
              <a:pPr>
                <a:defRPr/>
              </a:pPr>
              <a:t>‹#›</a:t>
            </a:fld>
            <a:endParaRPr lang="en-US"/>
          </a:p>
        </p:txBody>
      </p:sp>
    </p:spTree>
    <p:extLst>
      <p:ext uri="{BB962C8B-B14F-4D97-AF65-F5344CB8AC3E}">
        <p14:creationId xmlns:p14="http://schemas.microsoft.com/office/powerpoint/2010/main" val="9876556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a:lstStyle>
            <a:lvl1pPr>
              <a:defRPr lang="en-US" b="0" dirty="0"/>
            </a:lvl1pPr>
          </a:lstStyle>
          <a:p>
            <a:pPr lvl="0"/>
            <a:r>
              <a:rPr lang="en-US"/>
              <a:t>Click to edit Master title style</a:t>
            </a:r>
            <a:endParaRPr lang="en-US" dirty="0"/>
          </a:p>
        </p:txBody>
      </p:sp>
      <p:sp>
        <p:nvSpPr>
          <p:cNvPr id="10" name="Text Placeholder 9"/>
          <p:cNvSpPr>
            <a:spLocks noGrp="1"/>
          </p:cNvSpPr>
          <p:nvPr>
            <p:ph type="body" sz="quarter" idx="13"/>
          </p:nvPr>
        </p:nvSpPr>
        <p:spPr>
          <a:xfrm>
            <a:off x="513159" y="3928534"/>
            <a:ext cx="6400800" cy="838200"/>
          </a:xfrm>
        </p:spPr>
        <p:txBody>
          <a:bodyPr rtlCol="0" anchor="b">
            <a:normAutofit/>
          </a:bodyPr>
          <a:lstStyle>
            <a:lvl1pPr>
              <a:buNone/>
              <a:defRPr lang="en-US" sz="1800" b="0" cap="all"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513159" y="4766733"/>
            <a:ext cx="6400801" cy="1227667"/>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F2BF57B6-F2D1-4CF5-8E87-3840B29692BA}"/>
              </a:ext>
            </a:extLst>
          </p:cNvPr>
          <p:cNvSpPr>
            <a:spLocks noGrp="1"/>
          </p:cNvSpPr>
          <p:nvPr>
            <p:ph type="dt" sz="half" idx="14"/>
          </p:nvPr>
        </p:nvSpPr>
        <p:spPr/>
        <p:txBody>
          <a:bodyPr/>
          <a:lstStyle>
            <a:lvl1pPr>
              <a:defRPr/>
            </a:lvl1pPr>
          </a:lstStyle>
          <a:p>
            <a:pPr>
              <a:defRPr/>
            </a:pPr>
            <a:fld id="{B169571D-57BD-4644-A596-28793010B719}" type="datetimeFigureOut">
              <a:rPr lang="en-US"/>
              <a:pPr>
                <a:defRPr/>
              </a:pPr>
              <a:t>7/25/2018</a:t>
            </a:fld>
            <a:endParaRPr lang="en-US"/>
          </a:p>
        </p:txBody>
      </p:sp>
      <p:sp>
        <p:nvSpPr>
          <p:cNvPr id="6" name="Footer Placeholder 4">
            <a:extLst>
              <a:ext uri="{FF2B5EF4-FFF2-40B4-BE49-F238E27FC236}">
                <a16:creationId xmlns:a16="http://schemas.microsoft.com/office/drawing/2014/main" id="{0E23A98D-F697-45C2-9FE6-5A2C1AE8EE2C}"/>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5E36C52-429A-4D4E-9F9E-0EEA6F64D9DB}"/>
              </a:ext>
            </a:extLst>
          </p:cNvPr>
          <p:cNvSpPr>
            <a:spLocks noGrp="1"/>
          </p:cNvSpPr>
          <p:nvPr>
            <p:ph type="sldNum" sz="quarter" idx="16"/>
          </p:nvPr>
        </p:nvSpPr>
        <p:spPr/>
        <p:txBody>
          <a:bodyPr/>
          <a:lstStyle>
            <a:lvl1pPr>
              <a:defRPr/>
            </a:lvl1pPr>
          </a:lstStyle>
          <a:p>
            <a:pPr>
              <a:defRPr/>
            </a:pPr>
            <a:fld id="{4A8AD546-9044-47A0-A439-AD5483D147CC}" type="slidenum">
              <a:rPr lang="en-US"/>
              <a:pPr>
                <a:defRPr/>
              </a:pPr>
              <a:t>‹#›</a:t>
            </a:fld>
            <a:endParaRPr lang="en-US"/>
          </a:p>
        </p:txBody>
      </p:sp>
    </p:spTree>
    <p:extLst>
      <p:ext uri="{BB962C8B-B14F-4D97-AF65-F5344CB8AC3E}">
        <p14:creationId xmlns:p14="http://schemas.microsoft.com/office/powerpoint/2010/main" val="15666034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1040113-3C45-478B-84BA-56BB36BDEB55}"/>
              </a:ext>
            </a:extLst>
          </p:cNvPr>
          <p:cNvSpPr>
            <a:spLocks noGrp="1"/>
          </p:cNvSpPr>
          <p:nvPr>
            <p:ph type="dt" sz="half" idx="10"/>
          </p:nvPr>
        </p:nvSpPr>
        <p:spPr/>
        <p:txBody>
          <a:bodyPr/>
          <a:lstStyle>
            <a:lvl1pPr>
              <a:defRPr/>
            </a:lvl1pPr>
          </a:lstStyle>
          <a:p>
            <a:pPr>
              <a:defRPr/>
            </a:pPr>
            <a:fld id="{CA09B89F-8E3A-4091-A04C-2F2ACFEF4835}" type="datetimeFigureOut">
              <a:rPr lang="en-US"/>
              <a:pPr>
                <a:defRPr/>
              </a:pPr>
              <a:t>7/25/2018</a:t>
            </a:fld>
            <a:endParaRPr lang="en-US"/>
          </a:p>
        </p:txBody>
      </p:sp>
      <p:sp>
        <p:nvSpPr>
          <p:cNvPr id="5" name="Footer Placeholder 4">
            <a:extLst>
              <a:ext uri="{FF2B5EF4-FFF2-40B4-BE49-F238E27FC236}">
                <a16:creationId xmlns:a16="http://schemas.microsoft.com/office/drawing/2014/main" id="{4CBAE4EB-688D-4D76-BA6C-FE93D80A4B8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975A9F1-CE3C-43AF-BCFB-60C9F150221D}"/>
              </a:ext>
            </a:extLst>
          </p:cNvPr>
          <p:cNvSpPr>
            <a:spLocks noGrp="1"/>
          </p:cNvSpPr>
          <p:nvPr>
            <p:ph type="sldNum" sz="quarter" idx="12"/>
          </p:nvPr>
        </p:nvSpPr>
        <p:spPr/>
        <p:txBody>
          <a:bodyPr/>
          <a:lstStyle>
            <a:lvl1pPr>
              <a:defRPr/>
            </a:lvl1pPr>
          </a:lstStyle>
          <a:p>
            <a:pPr>
              <a:defRPr/>
            </a:pPr>
            <a:fld id="{3D2CC62E-E99C-4DC1-B9E8-EA37F4EEC9D1}" type="slidenum">
              <a:rPr lang="en-US"/>
              <a:pPr>
                <a:defRPr/>
              </a:pPr>
              <a:t>‹#›</a:t>
            </a:fld>
            <a:endParaRPr lang="en-US"/>
          </a:p>
        </p:txBody>
      </p:sp>
    </p:spTree>
    <p:extLst>
      <p:ext uri="{BB962C8B-B14F-4D97-AF65-F5344CB8AC3E}">
        <p14:creationId xmlns:p14="http://schemas.microsoft.com/office/powerpoint/2010/main" val="1687252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909" y="685800"/>
            <a:ext cx="154305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4350" y="685800"/>
            <a:ext cx="58674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F851347-3C6B-4AA8-AB07-C0775F828B43}"/>
              </a:ext>
            </a:extLst>
          </p:cNvPr>
          <p:cNvSpPr>
            <a:spLocks noGrp="1"/>
          </p:cNvSpPr>
          <p:nvPr>
            <p:ph type="dt" sz="half" idx="10"/>
          </p:nvPr>
        </p:nvSpPr>
        <p:spPr/>
        <p:txBody>
          <a:bodyPr/>
          <a:lstStyle>
            <a:lvl1pPr>
              <a:defRPr/>
            </a:lvl1pPr>
          </a:lstStyle>
          <a:p>
            <a:pPr>
              <a:defRPr/>
            </a:pPr>
            <a:fld id="{224E2701-A084-41CE-95FA-06FE310DE20B}" type="datetimeFigureOut">
              <a:rPr lang="en-US"/>
              <a:pPr>
                <a:defRPr/>
              </a:pPr>
              <a:t>7/25/2018</a:t>
            </a:fld>
            <a:endParaRPr lang="en-US"/>
          </a:p>
        </p:txBody>
      </p:sp>
      <p:sp>
        <p:nvSpPr>
          <p:cNvPr id="5" name="Footer Placeholder 4">
            <a:extLst>
              <a:ext uri="{FF2B5EF4-FFF2-40B4-BE49-F238E27FC236}">
                <a16:creationId xmlns:a16="http://schemas.microsoft.com/office/drawing/2014/main" id="{9CBD3525-E65C-403F-8030-C84504C540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AD6EF9C-C794-4521-821C-A2C2FC44E130}"/>
              </a:ext>
            </a:extLst>
          </p:cNvPr>
          <p:cNvSpPr>
            <a:spLocks noGrp="1"/>
          </p:cNvSpPr>
          <p:nvPr>
            <p:ph type="sldNum" sz="quarter" idx="12"/>
          </p:nvPr>
        </p:nvSpPr>
        <p:spPr/>
        <p:txBody>
          <a:bodyPr/>
          <a:lstStyle>
            <a:lvl1pPr>
              <a:defRPr/>
            </a:lvl1pPr>
          </a:lstStyle>
          <a:p>
            <a:pPr>
              <a:defRPr/>
            </a:pPr>
            <a:fld id="{A52E9CAD-F253-4CD8-AEE2-C1C09A802B23}" type="slidenum">
              <a:rPr lang="en-US"/>
              <a:pPr>
                <a:defRPr/>
              </a:pPr>
              <a:t>‹#›</a:t>
            </a:fld>
            <a:endParaRPr lang="en-US"/>
          </a:p>
        </p:txBody>
      </p:sp>
    </p:spTree>
    <p:extLst>
      <p:ext uri="{BB962C8B-B14F-4D97-AF65-F5344CB8AC3E}">
        <p14:creationId xmlns:p14="http://schemas.microsoft.com/office/powerpoint/2010/main" val="3239685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0194C7-E470-944B-9270-1D1C4FB99F01}" type="datetimeFigureOut">
              <a:rPr lang="en-US" smtClean="0"/>
              <a:t>7/25/2018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6067E6-D5ED-7D4C-95A9-A9309D5FA56B}" type="slidenum">
              <a:rPr lang="en-US" smtClean="0"/>
              <a:t>‹#›</a:t>
            </a:fld>
            <a:endParaRPr lang="en-US"/>
          </a:p>
        </p:txBody>
      </p:sp>
    </p:spTree>
    <p:extLst>
      <p:ext uri="{BB962C8B-B14F-4D97-AF65-F5344CB8AC3E}">
        <p14:creationId xmlns:p14="http://schemas.microsoft.com/office/powerpoint/2010/main" val="130546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0194C7-E470-944B-9270-1D1C4FB99F01}" type="datetimeFigureOut">
              <a:rPr lang="en-US" smtClean="0"/>
              <a:t>7/25/2018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6067E6-D5ED-7D4C-95A9-A9309D5FA56B}" type="slidenum">
              <a:rPr lang="en-US" smtClean="0"/>
              <a:t>‹#›</a:t>
            </a:fld>
            <a:endParaRPr lang="en-US"/>
          </a:p>
        </p:txBody>
      </p:sp>
    </p:spTree>
    <p:extLst>
      <p:ext uri="{BB962C8B-B14F-4D97-AF65-F5344CB8AC3E}">
        <p14:creationId xmlns:p14="http://schemas.microsoft.com/office/powerpoint/2010/main" val="60720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0194C7-E470-944B-9270-1D1C4FB99F01}" type="datetimeFigureOut">
              <a:rPr lang="en-US" smtClean="0"/>
              <a:t>7/25/2018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6067E6-D5ED-7D4C-95A9-A9309D5FA56B}" type="slidenum">
              <a:rPr lang="en-US" smtClean="0"/>
              <a:t>‹#›</a:t>
            </a:fld>
            <a:endParaRPr lang="en-US"/>
          </a:p>
        </p:txBody>
      </p:sp>
    </p:spTree>
    <p:extLst>
      <p:ext uri="{BB962C8B-B14F-4D97-AF65-F5344CB8AC3E}">
        <p14:creationId xmlns:p14="http://schemas.microsoft.com/office/powerpoint/2010/main" val="117028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4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194C7-E470-944B-9270-1D1C4FB99F01}" type="datetimeFigureOut">
              <a:rPr lang="en-US" smtClean="0"/>
              <a:t>7/25/2018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067E6-D5ED-7D4C-95A9-A9309D5FA56B}" type="slidenum">
              <a:rPr lang="en-US" smtClean="0"/>
              <a:t>‹#›</a:t>
            </a:fld>
            <a:endParaRPr lang="en-US"/>
          </a:p>
        </p:txBody>
      </p:sp>
    </p:spTree>
    <p:extLst>
      <p:ext uri="{BB962C8B-B14F-4D97-AF65-F5344CB8AC3E}">
        <p14:creationId xmlns:p14="http://schemas.microsoft.com/office/powerpoint/2010/main" val="11468876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1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58"/>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42E3C44-998C-4372-B6CD-EBC0EDA3FF3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15A58DD-0B3C-4C18-A321-BB0CD362E77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4235082-9917-4378-AB82-34B60BDE8F02}"/>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ヒラギノ角ゴ Pro W3" charset="-128"/>
                <a:cs typeface="+mn-cs"/>
              </a:defRPr>
            </a:lvl1pPr>
          </a:lstStyle>
          <a:p>
            <a:pPr>
              <a:defRPr/>
            </a:pPr>
            <a:fld id="{528CDF49-5A63-4088-9419-8CA8E7CC07EF}" type="datetime1">
              <a:rPr lang="en-US" altLang="en-US"/>
              <a:pPr>
                <a:defRPr/>
              </a:pPr>
              <a:t>7/25/2018</a:t>
            </a:fld>
            <a:endParaRPr lang="en-US" altLang="en-US"/>
          </a:p>
        </p:txBody>
      </p:sp>
      <p:sp>
        <p:nvSpPr>
          <p:cNvPr id="5" name="Footer Placeholder 4">
            <a:extLst>
              <a:ext uri="{FF2B5EF4-FFF2-40B4-BE49-F238E27FC236}">
                <a16:creationId xmlns:a16="http://schemas.microsoft.com/office/drawing/2014/main" id="{291A0279-F5FB-4ED2-A9E5-AA7C8643DEA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6503FC6F-6C85-4D8E-A704-DC9895B7FC0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ea typeface="ヒラギノ角ゴ Pro W3" charset="-128"/>
                <a:cs typeface="+mn-cs"/>
              </a:defRPr>
            </a:lvl1pPr>
          </a:lstStyle>
          <a:p>
            <a:pPr>
              <a:defRPr/>
            </a:pPr>
            <a:fld id="{D6CB6E83-54FE-4120-8231-C3B57E2B5E40}" type="slidenum">
              <a:rPr lang="en-US" altLang="en-US"/>
              <a:pPr>
                <a:defRPr/>
              </a:pPr>
              <a:t>‹#›</a:t>
            </a:fld>
            <a:endParaRPr lang="en-US" altLang="en-US"/>
          </a:p>
        </p:txBody>
      </p:sp>
    </p:spTree>
    <p:extLst>
      <p:ext uri="{BB962C8B-B14F-4D97-AF65-F5344CB8AC3E}">
        <p14:creationId xmlns:p14="http://schemas.microsoft.com/office/powerpoint/2010/main" val="11076174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0"/>
          <a:cs typeface="ヒラギノ角ゴ Pro W3" charset="0"/>
        </a:defRPr>
      </a:lvl1pPr>
      <a:lvl2pPr algn="ctr" defTabSz="457200" rtl="0" eaLnBrk="0" fontAlgn="base" hangingPunct="0">
        <a:spcBef>
          <a:spcPct val="0"/>
        </a:spcBef>
        <a:spcAft>
          <a:spcPct val="0"/>
        </a:spcAft>
        <a:defRPr sz="4400">
          <a:solidFill>
            <a:schemeClr val="tx1"/>
          </a:solidFill>
          <a:latin typeface="Calibri" pitchFamily="34" charset="0"/>
          <a:ea typeface="ヒラギノ角ゴ Pro W3" charset="0"/>
          <a:cs typeface="ヒラギノ角ゴ Pro W3" charset="0"/>
        </a:defRPr>
      </a:lvl2pPr>
      <a:lvl3pPr algn="ctr" defTabSz="457200" rtl="0" eaLnBrk="0" fontAlgn="base" hangingPunct="0">
        <a:spcBef>
          <a:spcPct val="0"/>
        </a:spcBef>
        <a:spcAft>
          <a:spcPct val="0"/>
        </a:spcAft>
        <a:defRPr sz="4400">
          <a:solidFill>
            <a:schemeClr val="tx1"/>
          </a:solidFill>
          <a:latin typeface="Calibri" pitchFamily="34" charset="0"/>
          <a:ea typeface="ヒラギノ角ゴ Pro W3" charset="0"/>
          <a:cs typeface="ヒラギノ角ゴ Pro W3" charset="0"/>
        </a:defRPr>
      </a:lvl3pPr>
      <a:lvl4pPr algn="ctr" defTabSz="457200" rtl="0" eaLnBrk="0" fontAlgn="base" hangingPunct="0">
        <a:spcBef>
          <a:spcPct val="0"/>
        </a:spcBef>
        <a:spcAft>
          <a:spcPct val="0"/>
        </a:spcAft>
        <a:defRPr sz="4400">
          <a:solidFill>
            <a:schemeClr val="tx1"/>
          </a:solidFill>
          <a:latin typeface="Calibri" pitchFamily="34" charset="0"/>
          <a:ea typeface="ヒラギノ角ゴ Pro W3" charset="0"/>
          <a:cs typeface="ヒラギノ角ゴ Pro W3" charset="0"/>
        </a:defRPr>
      </a:lvl4pPr>
      <a:lvl5pPr algn="ctr" defTabSz="457200" rtl="0" eaLnBrk="0" fontAlgn="base" hangingPunct="0">
        <a:spcBef>
          <a:spcPct val="0"/>
        </a:spcBef>
        <a:spcAft>
          <a:spcPct val="0"/>
        </a:spcAft>
        <a:defRPr sz="4400">
          <a:solidFill>
            <a:schemeClr val="tx1"/>
          </a:solidFill>
          <a:latin typeface="Calibri" pitchFamily="34" charset="0"/>
          <a:ea typeface="ヒラギノ角ゴ Pro W3" charset="0"/>
          <a:cs typeface="ヒラギノ角ゴ Pro W3"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charset="0"/>
          <a:cs typeface="ヒラギノ角ゴ Pro W3"/>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charset="0"/>
          <a:cs typeface="ヒラギノ角ゴ Pro W3"/>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0"/>
          <a:cs typeface="ヒラギノ角ゴ Pro W3"/>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0"/>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58"/>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6BC6529-C394-4977-9C3B-4B12A85F449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E72AA60-7B3D-4BB9-A9FD-A215434B704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4235082-9917-4378-AB82-34B60BDE8F02}"/>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ヒラギノ角ゴ Pro W3" charset="-128"/>
                <a:cs typeface="+mn-cs"/>
              </a:defRPr>
            </a:lvl1pPr>
          </a:lstStyle>
          <a:p>
            <a:pPr>
              <a:defRPr/>
            </a:pPr>
            <a:fld id="{EF6C4309-7CD4-4E86-877B-73DE63F9A100}" type="datetime1">
              <a:rPr lang="en-US" altLang="en-US"/>
              <a:pPr>
                <a:defRPr/>
              </a:pPr>
              <a:t>7/25/2018</a:t>
            </a:fld>
            <a:endParaRPr lang="en-US" altLang="en-US"/>
          </a:p>
        </p:txBody>
      </p:sp>
      <p:sp>
        <p:nvSpPr>
          <p:cNvPr id="5" name="Footer Placeholder 4">
            <a:extLst>
              <a:ext uri="{FF2B5EF4-FFF2-40B4-BE49-F238E27FC236}">
                <a16:creationId xmlns:a16="http://schemas.microsoft.com/office/drawing/2014/main" id="{291A0279-F5FB-4ED2-A9E5-AA7C8643DEA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6503FC6F-6C85-4D8E-A704-DC9895B7FC0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ea typeface="ヒラギノ角ゴ Pro W3" charset="-128"/>
                <a:cs typeface="+mn-cs"/>
              </a:defRPr>
            </a:lvl1pPr>
          </a:lstStyle>
          <a:p>
            <a:pPr>
              <a:defRPr/>
            </a:pPr>
            <a:fld id="{E8D2B1FF-4592-47AA-9DC7-FDCCBA6CB8E0}" type="slidenum">
              <a:rPr lang="en-US" altLang="en-US"/>
              <a:pPr>
                <a:defRPr/>
              </a:pPr>
              <a:t>‹#›</a:t>
            </a:fld>
            <a:endParaRPr lang="en-US" altLang="en-US"/>
          </a:p>
        </p:txBody>
      </p:sp>
    </p:spTree>
    <p:extLst>
      <p:ext uri="{BB962C8B-B14F-4D97-AF65-F5344CB8AC3E}">
        <p14:creationId xmlns:p14="http://schemas.microsoft.com/office/powerpoint/2010/main" val="35656987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0"/>
          <a:cs typeface="ヒラギノ角ゴ Pro W3" charset="0"/>
        </a:defRPr>
      </a:lvl1pPr>
      <a:lvl2pPr algn="ctr" defTabSz="457200" rtl="0" eaLnBrk="0" fontAlgn="base" hangingPunct="0">
        <a:spcBef>
          <a:spcPct val="0"/>
        </a:spcBef>
        <a:spcAft>
          <a:spcPct val="0"/>
        </a:spcAft>
        <a:defRPr sz="4400">
          <a:solidFill>
            <a:schemeClr val="tx1"/>
          </a:solidFill>
          <a:latin typeface="Calibri" pitchFamily="34" charset="0"/>
          <a:ea typeface="ヒラギノ角ゴ Pro W3" charset="0"/>
          <a:cs typeface="ヒラギノ角ゴ Pro W3" charset="0"/>
        </a:defRPr>
      </a:lvl2pPr>
      <a:lvl3pPr algn="ctr" defTabSz="457200" rtl="0" eaLnBrk="0" fontAlgn="base" hangingPunct="0">
        <a:spcBef>
          <a:spcPct val="0"/>
        </a:spcBef>
        <a:spcAft>
          <a:spcPct val="0"/>
        </a:spcAft>
        <a:defRPr sz="4400">
          <a:solidFill>
            <a:schemeClr val="tx1"/>
          </a:solidFill>
          <a:latin typeface="Calibri" pitchFamily="34" charset="0"/>
          <a:ea typeface="ヒラギノ角ゴ Pro W3" charset="0"/>
          <a:cs typeface="ヒラギノ角ゴ Pro W3" charset="0"/>
        </a:defRPr>
      </a:lvl3pPr>
      <a:lvl4pPr algn="ctr" defTabSz="457200" rtl="0" eaLnBrk="0" fontAlgn="base" hangingPunct="0">
        <a:spcBef>
          <a:spcPct val="0"/>
        </a:spcBef>
        <a:spcAft>
          <a:spcPct val="0"/>
        </a:spcAft>
        <a:defRPr sz="4400">
          <a:solidFill>
            <a:schemeClr val="tx1"/>
          </a:solidFill>
          <a:latin typeface="Calibri" pitchFamily="34" charset="0"/>
          <a:ea typeface="ヒラギノ角ゴ Pro W3" charset="0"/>
          <a:cs typeface="ヒラギノ角ゴ Pro W3" charset="0"/>
        </a:defRPr>
      </a:lvl4pPr>
      <a:lvl5pPr algn="ctr" defTabSz="457200" rtl="0" eaLnBrk="0" fontAlgn="base" hangingPunct="0">
        <a:spcBef>
          <a:spcPct val="0"/>
        </a:spcBef>
        <a:spcAft>
          <a:spcPct val="0"/>
        </a:spcAft>
        <a:defRPr sz="4400">
          <a:solidFill>
            <a:schemeClr val="tx1"/>
          </a:solidFill>
          <a:latin typeface="Calibri" pitchFamily="34" charset="0"/>
          <a:ea typeface="ヒラギノ角ゴ Pro W3" charset="0"/>
          <a:cs typeface="ヒラギノ角ゴ Pro W3"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charset="0"/>
          <a:cs typeface="ヒラギノ角ゴ Pro W3"/>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charset="0"/>
          <a:cs typeface="ヒラギノ角ゴ Pro W3"/>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0"/>
          <a:cs typeface="ヒラギノ角ゴ Pro W3"/>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0"/>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8BFBED-6827-5A4E-8CBF-64507EC600B1}" type="datetimeFigureOut">
              <a:rPr lang="en-US" smtClean="0"/>
              <a:t>7/25/2018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3C20C4-7ABD-554E-99CC-E3D873DC5871}" type="slidenum">
              <a:rPr lang="en-US" smtClean="0"/>
              <a:t>‹#›</a:t>
            </a:fld>
            <a:endParaRPr lang="en-US"/>
          </a:p>
        </p:txBody>
      </p:sp>
    </p:spTree>
    <p:extLst>
      <p:ext uri="{BB962C8B-B14F-4D97-AF65-F5344CB8AC3E}">
        <p14:creationId xmlns:p14="http://schemas.microsoft.com/office/powerpoint/2010/main" val="112310345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64D4EF"/>
            </a:gs>
            <a:gs pos="10001">
              <a:srgbClr val="64D4EF"/>
            </a:gs>
            <a:gs pos="100000">
              <a:srgbClr val="06588E"/>
            </a:gs>
          </a:gsLst>
          <a:lin ang="6120000" scaled="1"/>
        </a:gradFill>
        <a:effectLst/>
      </p:bgPr>
    </p:bg>
    <p:spTree>
      <p:nvGrpSpPr>
        <p:cNvPr id="1" name=""/>
        <p:cNvGrpSpPr/>
        <p:nvPr/>
      </p:nvGrpSpPr>
      <p:grpSpPr>
        <a:xfrm>
          <a:off x="0" y="0"/>
          <a:ext cx="0" cy="0"/>
          <a:chOff x="0" y="0"/>
          <a:chExt cx="0" cy="0"/>
        </a:xfrm>
      </p:grpSpPr>
      <p:grpSp>
        <p:nvGrpSpPr>
          <p:cNvPr id="1026" name="Group 6">
            <a:extLst>
              <a:ext uri="{FF2B5EF4-FFF2-40B4-BE49-F238E27FC236}">
                <a16:creationId xmlns:a16="http://schemas.microsoft.com/office/drawing/2014/main" id="{134FD166-1802-4488-9544-79252BDBD885}"/>
              </a:ext>
            </a:extLst>
          </p:cNvPr>
          <p:cNvGrpSpPr>
            <a:grpSpLocks/>
          </p:cNvGrpSpPr>
          <p:nvPr/>
        </p:nvGrpSpPr>
        <p:grpSpPr bwMode="auto">
          <a:xfrm>
            <a:off x="6905625" y="2963864"/>
            <a:ext cx="2235994" cy="3208337"/>
            <a:chOff x="9206969" y="2963333"/>
            <a:chExt cx="2981858" cy="3208867"/>
          </a:xfrm>
        </p:grpSpPr>
        <p:cxnSp>
          <p:nvCxnSpPr>
            <p:cNvPr id="8" name="Straight Connector 7">
              <a:extLst>
                <a:ext uri="{FF2B5EF4-FFF2-40B4-BE49-F238E27FC236}">
                  <a16:creationId xmlns:a16="http://schemas.microsoft.com/office/drawing/2014/main" id="{099BCAE1-6568-4722-8862-04B84CD48780}"/>
                </a:ext>
              </a:extLst>
            </p:cNvPr>
            <p:cNvCxnSpPr/>
            <p:nvPr/>
          </p:nvCxnSpPr>
          <p:spPr>
            <a:xfrm flipH="1">
              <a:off x="11275852" y="2963333"/>
              <a:ext cx="912975" cy="91296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6921F3AF-5CEC-4AB0-9163-C92141F59135}"/>
                </a:ext>
              </a:extLst>
            </p:cNvPr>
            <p:cNvCxnSpPr/>
            <p:nvPr/>
          </p:nvCxnSpPr>
          <p:spPr>
            <a:xfrm flipH="1">
              <a:off x="9206969" y="3190383"/>
              <a:ext cx="2981858" cy="2981817"/>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EF7E54D7-AC16-40ED-ADD8-A146B5D70CB2}"/>
                </a:ext>
              </a:extLst>
            </p:cNvPr>
            <p:cNvCxnSpPr/>
            <p:nvPr/>
          </p:nvCxnSpPr>
          <p:spPr>
            <a:xfrm flipH="1">
              <a:off x="10293013" y="3285648"/>
              <a:ext cx="1895814" cy="1895788"/>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7B88201-44FC-4FB2-8E13-5558AE439D80}"/>
                </a:ext>
              </a:extLst>
            </p:cNvPr>
            <p:cNvCxnSpPr/>
            <p:nvPr/>
          </p:nvCxnSpPr>
          <p:spPr>
            <a:xfrm flipH="1">
              <a:off x="10443853" y="3131636"/>
              <a:ext cx="1744974" cy="17449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26A3689-6291-4F3F-8775-5AD6C4730AD2}"/>
                </a:ext>
              </a:extLst>
            </p:cNvPr>
            <p:cNvCxnSpPr/>
            <p:nvPr/>
          </p:nvCxnSpPr>
          <p:spPr>
            <a:xfrm flipH="1">
              <a:off x="10918600" y="3682589"/>
              <a:ext cx="1270227" cy="127021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a:extLst>
              <a:ext uri="{FF2B5EF4-FFF2-40B4-BE49-F238E27FC236}">
                <a16:creationId xmlns:a16="http://schemas.microsoft.com/office/drawing/2014/main" id="{FD1F54C2-F02F-4292-BC09-C899AFDF587E}"/>
              </a:ext>
            </a:extLst>
          </p:cNvPr>
          <p:cNvSpPr>
            <a:spLocks noGrp="1"/>
          </p:cNvSpPr>
          <p:nvPr>
            <p:ph type="title"/>
          </p:nvPr>
        </p:nvSpPr>
        <p:spPr>
          <a:xfrm>
            <a:off x="513160" y="4487864"/>
            <a:ext cx="6400800" cy="150653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1028" name="Text Placeholder 2">
            <a:extLst>
              <a:ext uri="{FF2B5EF4-FFF2-40B4-BE49-F238E27FC236}">
                <a16:creationId xmlns:a16="http://schemas.microsoft.com/office/drawing/2014/main" id="{4C9EE77A-B154-4FFC-9B77-562CBF12C5D8}"/>
              </a:ext>
            </a:extLst>
          </p:cNvPr>
          <p:cNvSpPr>
            <a:spLocks noGrp="1" noChangeArrowheads="1"/>
          </p:cNvSpPr>
          <p:nvPr>
            <p:ph type="body" idx="1"/>
          </p:nvPr>
        </p:nvSpPr>
        <p:spPr bwMode="auto">
          <a:xfrm>
            <a:off x="513160" y="685800"/>
            <a:ext cx="6400800"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5497037-1189-4020-BBC7-B6B35A694E53}"/>
              </a:ext>
            </a:extLst>
          </p:cNvPr>
          <p:cNvSpPr>
            <a:spLocks noGrp="1"/>
          </p:cNvSpPr>
          <p:nvPr>
            <p:ph type="dt" sz="half" idx="2"/>
          </p:nvPr>
        </p:nvSpPr>
        <p:spPr>
          <a:xfrm>
            <a:off x="7428310" y="6172201"/>
            <a:ext cx="1200150" cy="365125"/>
          </a:xfrm>
          <a:prstGeom prst="rect">
            <a:avLst/>
          </a:prstGeom>
        </p:spPr>
        <p:txBody>
          <a:bodyPr vert="horz" lIns="91440" tIns="45720" rIns="91440" bIns="45720" rtlCol="0" anchor="t"/>
          <a:lstStyle>
            <a:lvl1pPr algn="r" eaLnBrk="1" fontAlgn="auto" hangingPunct="1">
              <a:spcBef>
                <a:spcPts val="0"/>
              </a:spcBef>
              <a:spcAft>
                <a:spcPts val="0"/>
              </a:spcAft>
              <a:defRPr sz="750" b="0" i="0" smtClean="0">
                <a:solidFill>
                  <a:schemeClr val="bg2">
                    <a:lumMod val="50000"/>
                  </a:schemeClr>
                </a:solidFill>
                <a:effectLst/>
                <a:latin typeface="+mn-lt"/>
              </a:defRPr>
            </a:lvl1pPr>
          </a:lstStyle>
          <a:p>
            <a:pPr>
              <a:defRPr/>
            </a:pPr>
            <a:fld id="{AE7020DC-B5D4-457D-9A28-E2D0C91E57FE}" type="datetimeFigureOut">
              <a:rPr lang="en-US"/>
              <a:pPr>
                <a:defRPr/>
              </a:pPr>
              <a:t>7/25/2018</a:t>
            </a:fld>
            <a:endParaRPr lang="en-US"/>
          </a:p>
        </p:txBody>
      </p:sp>
      <p:sp>
        <p:nvSpPr>
          <p:cNvPr id="5" name="Footer Placeholder 4">
            <a:extLst>
              <a:ext uri="{FF2B5EF4-FFF2-40B4-BE49-F238E27FC236}">
                <a16:creationId xmlns:a16="http://schemas.microsoft.com/office/drawing/2014/main" id="{DEBADEF4-927B-41A7-8B4E-411C5802DCAF}"/>
              </a:ext>
            </a:extLst>
          </p:cNvPr>
          <p:cNvSpPr>
            <a:spLocks noGrp="1"/>
          </p:cNvSpPr>
          <p:nvPr>
            <p:ph type="ftr" sz="quarter" idx="3"/>
          </p:nvPr>
        </p:nvSpPr>
        <p:spPr>
          <a:xfrm>
            <a:off x="513160" y="6172201"/>
            <a:ext cx="5657850" cy="365125"/>
          </a:xfrm>
          <a:prstGeom prst="rect">
            <a:avLst/>
          </a:prstGeom>
        </p:spPr>
        <p:txBody>
          <a:bodyPr vert="horz" lIns="91440" tIns="45720" rIns="91440" bIns="45720" rtlCol="0" anchor="t"/>
          <a:lstStyle>
            <a:lvl1pPr algn="l" eaLnBrk="1" fontAlgn="auto" hangingPunct="1">
              <a:spcBef>
                <a:spcPts val="0"/>
              </a:spcBef>
              <a:spcAft>
                <a:spcPts val="0"/>
              </a:spcAft>
              <a:defRPr sz="750" b="0" i="0">
                <a:solidFill>
                  <a:schemeClr val="bg2">
                    <a:lumMod val="50000"/>
                  </a:schemeClr>
                </a:solidFill>
                <a:effectLst/>
                <a:latin typeface="+mn-lt"/>
              </a:defRPr>
            </a:lvl1pPr>
          </a:lstStyle>
          <a:p>
            <a:pPr>
              <a:defRPr/>
            </a:pPr>
            <a:endParaRPr lang="en-US"/>
          </a:p>
        </p:txBody>
      </p:sp>
      <p:sp>
        <p:nvSpPr>
          <p:cNvPr id="6" name="Slide Number Placeholder 5">
            <a:extLst>
              <a:ext uri="{FF2B5EF4-FFF2-40B4-BE49-F238E27FC236}">
                <a16:creationId xmlns:a16="http://schemas.microsoft.com/office/drawing/2014/main" id="{BCDDAC45-5DE9-4C29-9789-73C7AACEC931}"/>
              </a:ext>
            </a:extLst>
          </p:cNvPr>
          <p:cNvSpPr>
            <a:spLocks noGrp="1"/>
          </p:cNvSpPr>
          <p:nvPr>
            <p:ph type="sldNum" sz="quarter" idx="4"/>
          </p:nvPr>
        </p:nvSpPr>
        <p:spPr>
          <a:xfrm>
            <a:off x="7772400" y="5578476"/>
            <a:ext cx="857250" cy="669925"/>
          </a:xfrm>
          <a:prstGeom prst="rect">
            <a:avLst/>
          </a:prstGeom>
        </p:spPr>
        <p:txBody>
          <a:bodyPr vert="horz" lIns="91440" tIns="45720" rIns="91440" bIns="45720" rtlCol="0" anchor="b"/>
          <a:lstStyle>
            <a:lvl1pPr algn="r" eaLnBrk="1" fontAlgn="auto" hangingPunct="1">
              <a:spcBef>
                <a:spcPts val="0"/>
              </a:spcBef>
              <a:spcAft>
                <a:spcPts val="0"/>
              </a:spcAft>
              <a:defRPr sz="2400" b="0" i="0" smtClean="0">
                <a:solidFill>
                  <a:schemeClr val="bg2">
                    <a:lumMod val="50000"/>
                  </a:schemeClr>
                </a:solidFill>
                <a:effectLst/>
                <a:latin typeface="+mn-lt"/>
              </a:defRPr>
            </a:lvl1pPr>
          </a:lstStyle>
          <a:p>
            <a:pPr>
              <a:defRPr/>
            </a:pPr>
            <a:fld id="{349547BC-AB04-4E65-AB98-757CFDB3CBD8}" type="slidenum">
              <a:rPr lang="en-US"/>
              <a:pPr>
                <a:defRPr/>
              </a:pPr>
              <a:t>‹#›</a:t>
            </a:fld>
            <a:endParaRPr lang="en-US"/>
          </a:p>
        </p:txBody>
      </p:sp>
    </p:spTree>
    <p:extLst>
      <p:ext uri="{BB962C8B-B14F-4D97-AF65-F5344CB8AC3E}">
        <p14:creationId xmlns:p14="http://schemas.microsoft.com/office/powerpoint/2010/main" val="1875621147"/>
      </p:ext>
    </p:extLst>
  </p:cSld>
  <p:clrMap bg1="dk1" tx1="lt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Lst>
  <p:txStyles>
    <p:titleStyle>
      <a:lvl1pPr algn="l" defTabSz="342900" rtl="0" fontAlgn="base">
        <a:spcBef>
          <a:spcPct val="0"/>
        </a:spcBef>
        <a:spcAft>
          <a:spcPct val="0"/>
        </a:spcAft>
        <a:defRPr sz="2700" kern="1200" cap="all">
          <a:ln w="3175" cmpd="sng">
            <a:noFill/>
          </a:ln>
          <a:solidFill>
            <a:schemeClr val="tx1"/>
          </a:solidFill>
          <a:latin typeface="+mj-lt"/>
          <a:ea typeface="+mj-ea"/>
          <a:cs typeface="+mj-cs"/>
        </a:defRPr>
      </a:lvl1pPr>
      <a:lvl2pPr algn="l" defTabSz="342900" rtl="0" fontAlgn="base">
        <a:spcBef>
          <a:spcPct val="0"/>
        </a:spcBef>
        <a:spcAft>
          <a:spcPct val="0"/>
        </a:spcAft>
        <a:defRPr sz="2700">
          <a:solidFill>
            <a:schemeClr val="tx1"/>
          </a:solidFill>
          <a:latin typeface="Century Gothic" panose="020B0502020202020204" pitchFamily="34" charset="0"/>
        </a:defRPr>
      </a:lvl2pPr>
      <a:lvl3pPr algn="l" defTabSz="342900" rtl="0" fontAlgn="base">
        <a:spcBef>
          <a:spcPct val="0"/>
        </a:spcBef>
        <a:spcAft>
          <a:spcPct val="0"/>
        </a:spcAft>
        <a:defRPr sz="2700">
          <a:solidFill>
            <a:schemeClr val="tx1"/>
          </a:solidFill>
          <a:latin typeface="Century Gothic" panose="020B0502020202020204" pitchFamily="34" charset="0"/>
        </a:defRPr>
      </a:lvl3pPr>
      <a:lvl4pPr algn="l" defTabSz="342900" rtl="0" fontAlgn="base">
        <a:spcBef>
          <a:spcPct val="0"/>
        </a:spcBef>
        <a:spcAft>
          <a:spcPct val="0"/>
        </a:spcAft>
        <a:defRPr sz="2700">
          <a:solidFill>
            <a:schemeClr val="tx1"/>
          </a:solidFill>
          <a:latin typeface="Century Gothic" panose="020B0502020202020204" pitchFamily="34" charset="0"/>
        </a:defRPr>
      </a:lvl4pPr>
      <a:lvl5pPr algn="l" defTabSz="342900" rtl="0" fontAlgn="base">
        <a:spcBef>
          <a:spcPct val="0"/>
        </a:spcBef>
        <a:spcAft>
          <a:spcPct val="0"/>
        </a:spcAft>
        <a:defRPr sz="27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fontAlgn="base">
        <a:spcBef>
          <a:spcPct val="20000"/>
        </a:spcBef>
        <a:spcAft>
          <a:spcPts val="450"/>
        </a:spcAft>
        <a:buClr>
          <a:schemeClr val="tx1"/>
        </a:buClr>
        <a:buSzPct val="80000"/>
        <a:buFont typeface="Wingdings 3" panose="05040102010807070707" pitchFamily="18" charset="2"/>
        <a:buChar char=""/>
        <a:defRPr sz="1500" kern="1200">
          <a:solidFill>
            <a:srgbClr val="0F496F"/>
          </a:solidFill>
          <a:latin typeface="+mn-lt"/>
          <a:ea typeface="+mn-ea"/>
          <a:cs typeface="+mn-cs"/>
        </a:defRPr>
      </a:lvl1pPr>
      <a:lvl2pPr marL="557213" indent="-214313" algn="l" defTabSz="342900" rtl="0" fontAlgn="base">
        <a:spcBef>
          <a:spcPct val="20000"/>
        </a:spcBef>
        <a:spcAft>
          <a:spcPts val="45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900113" indent="-214313" algn="l" defTabSz="342900" rtl="0" fontAlgn="base">
        <a:spcBef>
          <a:spcPct val="20000"/>
        </a:spcBef>
        <a:spcAft>
          <a:spcPts val="450"/>
        </a:spcAft>
        <a:buClr>
          <a:schemeClr val="tx1"/>
        </a:buClr>
        <a:buSzPct val="80000"/>
        <a:buFont typeface="Wingdings 3" panose="05040102010807070707" pitchFamily="18" charset="2"/>
        <a:buChar char=""/>
        <a:defRPr sz="1200" kern="1200">
          <a:solidFill>
            <a:srgbClr val="0F496F"/>
          </a:solidFill>
          <a:latin typeface="+mn-lt"/>
          <a:ea typeface="+mn-ea"/>
          <a:cs typeface="+mn-cs"/>
        </a:defRPr>
      </a:lvl3pPr>
      <a:lvl4pPr marL="1157288" indent="-128588" algn="l" defTabSz="342900" rtl="0" fontAlgn="base">
        <a:spcBef>
          <a:spcPct val="20000"/>
        </a:spcBef>
        <a:spcAft>
          <a:spcPts val="450"/>
        </a:spcAft>
        <a:buClr>
          <a:schemeClr val="tx1"/>
        </a:buClr>
        <a:buSzPct val="80000"/>
        <a:buFont typeface="Wingdings 3" panose="05040102010807070707" pitchFamily="18" charset="2"/>
        <a:buChar char=""/>
        <a:defRPr sz="1050" kern="1200">
          <a:solidFill>
            <a:srgbClr val="0F496F"/>
          </a:solidFill>
          <a:latin typeface="+mn-lt"/>
          <a:ea typeface="+mn-ea"/>
          <a:cs typeface="+mn-cs"/>
        </a:defRPr>
      </a:lvl4pPr>
      <a:lvl5pPr marL="1500188" indent="-128588" algn="l" defTabSz="342900" rtl="0" fontAlgn="base">
        <a:spcBef>
          <a:spcPct val="20000"/>
        </a:spcBef>
        <a:spcAft>
          <a:spcPts val="450"/>
        </a:spcAft>
        <a:buClr>
          <a:schemeClr val="tx1"/>
        </a:buClr>
        <a:buSzPct val="80000"/>
        <a:buFont typeface="Wingdings 3" panose="05040102010807070707" pitchFamily="18" charset="2"/>
        <a:buChar char=""/>
        <a:defRPr sz="1050" kern="1200">
          <a:solidFill>
            <a:srgbClr val="0F496F"/>
          </a:solidFill>
          <a:latin typeface="+mn-lt"/>
          <a:ea typeface="+mn-ea"/>
          <a:cs typeface="+mn-cs"/>
        </a:defRPr>
      </a:lvl5pPr>
      <a:lvl6pPr marL="18859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8.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50A203B2-2DB4-4DB4-A389-2EE823DD4F21}"/>
              </a:ext>
            </a:extLst>
          </p:cNvPr>
          <p:cNvSpPr txBox="1">
            <a:spLocks/>
          </p:cNvSpPr>
          <p:nvPr/>
        </p:nvSpPr>
        <p:spPr>
          <a:xfrm>
            <a:off x="538024" y="874494"/>
            <a:ext cx="8137663" cy="846804"/>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a:solidFill>
                  <a:srgbClr val="FFFF00"/>
                </a:solidFill>
                <a:latin typeface="Arial" panose="020B0604020202020204" pitchFamily="34" charset="0"/>
                <a:cs typeface="Arial" panose="020B0604020202020204" pitchFamily="34" charset="0"/>
              </a:rPr>
              <a:t>Dolutegravir and the universal antiretroviral regimen: good may be the enemy of perfect</a:t>
            </a:r>
            <a:endParaRPr lang="fr-FR" sz="3200" dirty="0">
              <a:solidFill>
                <a:srgbClr val="FFFF0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6E847D5-BD45-42AB-8E1C-2AB3F893E0FF}"/>
              </a:ext>
            </a:extLst>
          </p:cNvPr>
          <p:cNvSpPr txBox="1"/>
          <p:nvPr/>
        </p:nvSpPr>
        <p:spPr>
          <a:xfrm>
            <a:off x="2138017" y="3675182"/>
            <a:ext cx="3932487" cy="2954655"/>
          </a:xfrm>
          <a:prstGeom prst="rect">
            <a:avLst/>
          </a:prstGeom>
          <a:noFill/>
        </p:spPr>
        <p:txBody>
          <a:bodyPr wrap="none" rtlCol="0">
            <a:spAutoFit/>
          </a:bodyPr>
          <a:lstStyle/>
          <a:p>
            <a:pPr algn="ctr"/>
            <a:r>
              <a:rPr lang="fr-FR" sz="2400" dirty="0">
                <a:solidFill>
                  <a:schemeClr val="bg1"/>
                </a:solidFill>
                <a:latin typeface="Arial" panose="020B0604020202020204" pitchFamily="34" charset="0"/>
                <a:cs typeface="Arial" panose="020B0604020202020204" pitchFamily="34" charset="0"/>
              </a:rPr>
              <a:t>Reuben Granich, MD, MPH</a:t>
            </a:r>
          </a:p>
          <a:p>
            <a:pPr algn="ctr"/>
            <a:r>
              <a:rPr lang="fr-FR" sz="2400" dirty="0">
                <a:solidFill>
                  <a:schemeClr val="bg1"/>
                </a:solidFill>
                <a:latin typeface="Arial" panose="020B0604020202020204" pitchFamily="34" charset="0"/>
                <a:cs typeface="Arial" panose="020B0604020202020204" pitchFamily="34" charset="0"/>
              </a:rPr>
              <a:t>Public </a:t>
            </a:r>
            <a:r>
              <a:rPr lang="fr-FR" sz="2400" dirty="0" err="1">
                <a:solidFill>
                  <a:schemeClr val="bg1"/>
                </a:solidFill>
                <a:latin typeface="Arial" panose="020B0604020202020204" pitchFamily="34" charset="0"/>
                <a:cs typeface="Arial" panose="020B0604020202020204" pitchFamily="34" charset="0"/>
              </a:rPr>
              <a:t>Health</a:t>
            </a:r>
            <a:r>
              <a:rPr lang="fr-FR" sz="2400" dirty="0">
                <a:solidFill>
                  <a:schemeClr val="bg1"/>
                </a:solidFill>
                <a:latin typeface="Arial" panose="020B0604020202020204" pitchFamily="34" charset="0"/>
                <a:cs typeface="Arial" panose="020B0604020202020204" pitchFamily="34" charset="0"/>
              </a:rPr>
              <a:t> Consultant</a:t>
            </a:r>
          </a:p>
          <a:p>
            <a:pPr algn="ctr"/>
            <a:r>
              <a:rPr lang="fr-FR" sz="2400" dirty="0">
                <a:solidFill>
                  <a:schemeClr val="bg1"/>
                </a:solidFill>
                <a:latin typeface="Arial" panose="020B0604020202020204" pitchFamily="34" charset="0"/>
                <a:cs typeface="Arial" panose="020B0604020202020204" pitchFamily="34" charset="0"/>
              </a:rPr>
              <a:t>Geneva, </a:t>
            </a:r>
            <a:r>
              <a:rPr lang="fr-FR" sz="2400" dirty="0" err="1">
                <a:solidFill>
                  <a:schemeClr val="bg1"/>
                </a:solidFill>
                <a:latin typeface="Arial" panose="020B0604020202020204" pitchFamily="34" charset="0"/>
                <a:cs typeface="Arial" panose="020B0604020202020204" pitchFamily="34" charset="0"/>
              </a:rPr>
              <a:t>Switzerland</a:t>
            </a:r>
            <a:endParaRPr lang="fr-FR" sz="2400" dirty="0">
              <a:solidFill>
                <a:schemeClr val="bg1"/>
              </a:solidFill>
              <a:latin typeface="Arial" panose="020B0604020202020204" pitchFamily="34" charset="0"/>
              <a:cs typeface="Arial" panose="020B0604020202020204" pitchFamily="34" charset="0"/>
            </a:endParaRPr>
          </a:p>
          <a:p>
            <a:pPr algn="ctr"/>
            <a:endParaRPr lang="fr-FR" sz="2400" dirty="0">
              <a:solidFill>
                <a:schemeClr val="bg1"/>
              </a:solidFill>
              <a:latin typeface="Arial" panose="020B0604020202020204" pitchFamily="34" charset="0"/>
              <a:cs typeface="Arial" panose="020B0604020202020204" pitchFamily="34" charset="0"/>
            </a:endParaRPr>
          </a:p>
          <a:p>
            <a:pPr algn="ctr"/>
            <a:r>
              <a:rPr lang="fr-FR" sz="2400" dirty="0">
                <a:solidFill>
                  <a:schemeClr val="bg1"/>
                </a:solidFill>
                <a:latin typeface="Arial" panose="020B0604020202020204" pitchFamily="34" charset="0"/>
                <a:cs typeface="Arial" panose="020B0604020202020204" pitchFamily="34" charset="0"/>
              </a:rPr>
              <a:t>Somya Gupta, MA</a:t>
            </a:r>
          </a:p>
          <a:p>
            <a:pPr algn="ctr"/>
            <a:r>
              <a:rPr lang="fr-FR" sz="2400" dirty="0">
                <a:solidFill>
                  <a:schemeClr val="bg1"/>
                </a:solidFill>
                <a:latin typeface="Arial" panose="020B0604020202020204" pitchFamily="34" charset="0"/>
                <a:cs typeface="Arial" panose="020B0604020202020204" pitchFamily="34" charset="0"/>
              </a:rPr>
              <a:t>Public </a:t>
            </a:r>
            <a:r>
              <a:rPr lang="fr-FR" sz="2400" dirty="0" err="1">
                <a:solidFill>
                  <a:schemeClr val="bg1"/>
                </a:solidFill>
                <a:latin typeface="Arial" panose="020B0604020202020204" pitchFamily="34" charset="0"/>
                <a:cs typeface="Arial" panose="020B0604020202020204" pitchFamily="34" charset="0"/>
              </a:rPr>
              <a:t>Health</a:t>
            </a:r>
            <a:r>
              <a:rPr lang="fr-FR" sz="2400" dirty="0">
                <a:solidFill>
                  <a:schemeClr val="bg1"/>
                </a:solidFill>
                <a:latin typeface="Arial" panose="020B0604020202020204" pitchFamily="34" charset="0"/>
                <a:cs typeface="Arial" panose="020B0604020202020204" pitchFamily="34" charset="0"/>
              </a:rPr>
              <a:t> Consultant</a:t>
            </a:r>
          </a:p>
          <a:p>
            <a:pPr algn="ctr"/>
            <a:r>
              <a:rPr lang="fr-FR" sz="2400" dirty="0">
                <a:solidFill>
                  <a:schemeClr val="bg1"/>
                </a:solidFill>
                <a:latin typeface="Arial" panose="020B0604020202020204" pitchFamily="34" charset="0"/>
                <a:cs typeface="Arial" panose="020B0604020202020204" pitchFamily="34" charset="0"/>
              </a:rPr>
              <a:t>Delhi, </a:t>
            </a:r>
            <a:r>
              <a:rPr lang="fr-FR" sz="2400" dirty="0" err="1">
                <a:solidFill>
                  <a:schemeClr val="bg1"/>
                </a:solidFill>
                <a:latin typeface="Arial" panose="020B0604020202020204" pitchFamily="34" charset="0"/>
                <a:cs typeface="Arial" panose="020B0604020202020204" pitchFamily="34" charset="0"/>
              </a:rPr>
              <a:t>India</a:t>
            </a:r>
            <a:endParaRPr lang="fr-FR" sz="2400" dirty="0">
              <a:solidFill>
                <a:schemeClr val="bg1"/>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640974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673768" y="0"/>
            <a:ext cx="10491536"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lvl="0" algn="ctr"/>
            <a:r>
              <a:rPr lang="en-US" dirty="0">
                <a:solidFill>
                  <a:srgbClr val="FFFF00"/>
                </a:solidFill>
                <a:latin typeface="Arial"/>
                <a:cs typeface="Arial"/>
              </a:rPr>
              <a:t>Projected PEPFAR cost savings (2018-2020):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rgbClr val="FFFF00"/>
                </a:solidFill>
                <a:latin typeface="Arial"/>
                <a:cs typeface="Arial"/>
              </a:rPr>
              <a:t>TLE ($79 per year) vs TLD ($75 per year)</a:t>
            </a:r>
            <a:endParaRPr kumimoji="0" lang="en-US" b="0" i="0" u="none" strike="noStrike" kern="1200" cap="none" spc="0" normalizeH="0" baseline="0" noProof="0" dirty="0">
              <a:ln>
                <a:noFill/>
              </a:ln>
              <a:solidFill>
                <a:srgbClr val="FFFF00"/>
              </a:solidFill>
              <a:effectLst/>
              <a:uLnTx/>
              <a:uFillTx/>
              <a:latin typeface="Arial"/>
              <a:cs typeface="Arial"/>
            </a:endParaRPr>
          </a:p>
        </p:txBody>
      </p:sp>
      <p:graphicFrame>
        <p:nvGraphicFramePr>
          <p:cNvPr id="4" name="Table 3">
            <a:extLst>
              <a:ext uri="{FF2B5EF4-FFF2-40B4-BE49-F238E27FC236}">
                <a16:creationId xmlns:a16="http://schemas.microsoft.com/office/drawing/2014/main" id="{4DCED7C3-241E-44B6-8A44-00D6EAFD7B82}"/>
              </a:ext>
            </a:extLst>
          </p:cNvPr>
          <p:cNvGraphicFramePr>
            <a:graphicFrameLocks noGrp="1"/>
          </p:cNvGraphicFramePr>
          <p:nvPr>
            <p:extLst>
              <p:ext uri="{D42A27DB-BD31-4B8C-83A1-F6EECF244321}">
                <p14:modId xmlns:p14="http://schemas.microsoft.com/office/powerpoint/2010/main" val="4174349442"/>
              </p:ext>
            </p:extLst>
          </p:nvPr>
        </p:nvGraphicFramePr>
        <p:xfrm>
          <a:off x="438411" y="830997"/>
          <a:ext cx="8267176" cy="6020844"/>
        </p:xfrm>
        <a:graphic>
          <a:graphicData uri="http://schemas.openxmlformats.org/drawingml/2006/table">
            <a:tbl>
              <a:tblPr firstRow="1" bandRow="1">
                <a:tableStyleId>{5C22544A-7EE6-4342-B048-85BDC9FD1C3A}</a:tableStyleId>
              </a:tblPr>
              <a:tblGrid>
                <a:gridCol w="2066794">
                  <a:extLst>
                    <a:ext uri="{9D8B030D-6E8A-4147-A177-3AD203B41FA5}">
                      <a16:colId xmlns:a16="http://schemas.microsoft.com/office/drawing/2014/main" val="385250414"/>
                    </a:ext>
                  </a:extLst>
                </a:gridCol>
                <a:gridCol w="2066794">
                  <a:extLst>
                    <a:ext uri="{9D8B030D-6E8A-4147-A177-3AD203B41FA5}">
                      <a16:colId xmlns:a16="http://schemas.microsoft.com/office/drawing/2014/main" val="706363979"/>
                    </a:ext>
                  </a:extLst>
                </a:gridCol>
                <a:gridCol w="2066794">
                  <a:extLst>
                    <a:ext uri="{9D8B030D-6E8A-4147-A177-3AD203B41FA5}">
                      <a16:colId xmlns:a16="http://schemas.microsoft.com/office/drawing/2014/main" val="3669309731"/>
                    </a:ext>
                  </a:extLst>
                </a:gridCol>
                <a:gridCol w="2066794">
                  <a:extLst>
                    <a:ext uri="{9D8B030D-6E8A-4147-A177-3AD203B41FA5}">
                      <a16:colId xmlns:a16="http://schemas.microsoft.com/office/drawing/2014/main" val="3019318843"/>
                    </a:ext>
                  </a:extLst>
                </a:gridCol>
              </a:tblGrid>
              <a:tr h="376472">
                <a:tc>
                  <a:txBody>
                    <a:bodyPr/>
                    <a:lstStyle/>
                    <a:p>
                      <a:pPr algn="l" fontAlgn="b"/>
                      <a:r>
                        <a:rPr lang="en-US" sz="1400" b="1" i="0" u="none" strike="noStrike" dirty="0">
                          <a:solidFill>
                            <a:srgbClr val="000000"/>
                          </a:solidFill>
                          <a:effectLst/>
                          <a:latin typeface="Calibri" panose="020F0502020204030204" pitchFamily="34" charset="0"/>
                        </a:rPr>
                        <a:t>Country</a:t>
                      </a:r>
                    </a:p>
                  </a:txBody>
                  <a:tcPr marL="6350" marR="6350" marT="6350" marB="0" anchor="b">
                    <a:solidFill>
                      <a:srgbClr val="D7F7F7"/>
                    </a:solidFill>
                  </a:tcPr>
                </a:tc>
                <a:tc>
                  <a:txBody>
                    <a:bodyPr/>
                    <a:lstStyle/>
                    <a:p>
                      <a:pPr algn="ctr" fontAlgn="b"/>
                      <a:r>
                        <a:rPr lang="en-US" sz="1400" b="1" i="0" u="none" strike="noStrike" dirty="0">
                          <a:solidFill>
                            <a:srgbClr val="000000"/>
                          </a:solidFill>
                          <a:effectLst/>
                          <a:latin typeface="Calibri" panose="020F0502020204030204" pitchFamily="34" charset="0"/>
                        </a:rPr>
                        <a:t>Person Years ART</a:t>
                      </a:r>
                    </a:p>
                    <a:p>
                      <a:pPr algn="ctr" fontAlgn="b"/>
                      <a:r>
                        <a:rPr lang="en-US" sz="1400" b="1" i="0" u="sng" strike="noStrike" dirty="0">
                          <a:solidFill>
                            <a:srgbClr val="000000"/>
                          </a:solidFill>
                          <a:effectLst/>
                          <a:latin typeface="Calibri" panose="020F0502020204030204" pitchFamily="34" charset="0"/>
                        </a:rPr>
                        <a:t>2018-2020</a:t>
                      </a:r>
                    </a:p>
                  </a:txBody>
                  <a:tcPr marL="6350" marR="6350" marT="6350" marB="0" anchor="b">
                    <a:solidFill>
                      <a:srgbClr val="D7F7F7"/>
                    </a:solidFill>
                  </a:tcPr>
                </a:tc>
                <a:tc>
                  <a:txBody>
                    <a:bodyPr/>
                    <a:lstStyle/>
                    <a:p>
                      <a:pPr algn="l" fontAlgn="b"/>
                      <a:r>
                        <a:rPr lang="en-US" sz="1400" b="1" i="0" u="sng" strike="noStrike" dirty="0">
                          <a:solidFill>
                            <a:srgbClr val="000000"/>
                          </a:solidFill>
                          <a:effectLst/>
                          <a:latin typeface="Calibri" panose="020F0502020204030204" pitchFamily="34" charset="0"/>
                        </a:rPr>
                        <a:t>Cost Savings 2020</a:t>
                      </a:r>
                    </a:p>
                  </a:txBody>
                  <a:tcPr marL="6350" marR="6350" marT="6350" marB="0" anchor="b">
                    <a:solidFill>
                      <a:srgbClr val="D7F7F7"/>
                    </a:solidFill>
                  </a:tcPr>
                </a:tc>
                <a:tc>
                  <a:txBody>
                    <a:bodyPr/>
                    <a:lstStyle/>
                    <a:p>
                      <a:pPr algn="l" fontAlgn="b"/>
                      <a:r>
                        <a:rPr lang="en-US" sz="1400" b="1" i="0" u="none" strike="noStrike" dirty="0">
                          <a:solidFill>
                            <a:srgbClr val="000000"/>
                          </a:solidFill>
                          <a:effectLst/>
                          <a:latin typeface="Calibri" panose="020F0502020204030204" pitchFamily="34" charset="0"/>
                        </a:rPr>
                        <a:t>Cost savings 2018-2020</a:t>
                      </a:r>
                    </a:p>
                  </a:txBody>
                  <a:tcPr marL="6350" marR="6350" marT="6350" marB="0" anchor="b">
                    <a:solidFill>
                      <a:srgbClr val="D7F7F7"/>
                    </a:solidFill>
                  </a:tcPr>
                </a:tc>
                <a:extLst>
                  <a:ext uri="{0D108BD9-81ED-4DB2-BD59-A6C34878D82A}">
                    <a16:rowId xmlns:a16="http://schemas.microsoft.com/office/drawing/2014/main" val="4247617433"/>
                  </a:ext>
                </a:extLst>
              </a:tr>
              <a:tr h="314549">
                <a:tc>
                  <a:txBody>
                    <a:bodyPr/>
                    <a:lstStyle/>
                    <a:p>
                      <a:pPr algn="l" fontAlgn="b"/>
                      <a:r>
                        <a:rPr lang="en-US" sz="1400" b="1" i="0" u="none" strike="noStrike" dirty="0">
                          <a:solidFill>
                            <a:srgbClr val="000000"/>
                          </a:solidFill>
                          <a:effectLst/>
                          <a:latin typeface="Calibri" panose="020F0502020204030204" pitchFamily="34" charset="0"/>
                        </a:rPr>
                        <a:t>Botswana</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                                       645,174 </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                 860,232 </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                              2,580,696 </a:t>
                      </a:r>
                    </a:p>
                  </a:txBody>
                  <a:tcPr marL="6350" marR="6350" marT="6350" marB="0" anchor="b"/>
                </a:tc>
                <a:extLst>
                  <a:ext uri="{0D108BD9-81ED-4DB2-BD59-A6C34878D82A}">
                    <a16:rowId xmlns:a16="http://schemas.microsoft.com/office/drawing/2014/main" val="868275227"/>
                  </a:ext>
                </a:extLst>
              </a:tr>
              <a:tr h="314549">
                <a:tc>
                  <a:txBody>
                    <a:bodyPr/>
                    <a:lstStyle/>
                    <a:p>
                      <a:pPr algn="l" fontAlgn="b"/>
                      <a:r>
                        <a:rPr lang="en-US" sz="1400" b="1" i="0" u="none" strike="noStrike" dirty="0">
                          <a:solidFill>
                            <a:srgbClr val="000000"/>
                          </a:solidFill>
                          <a:effectLst/>
                          <a:latin typeface="Calibri" panose="020F0502020204030204" pitchFamily="34" charset="0"/>
                        </a:rPr>
                        <a:t>Cote d'Ivoire</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                                    1,065,063 </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              1,773,488 </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                              4,260,252 </a:t>
                      </a:r>
                    </a:p>
                  </a:txBody>
                  <a:tcPr marL="6350" marR="6350" marT="6350" marB="0" anchor="b"/>
                </a:tc>
                <a:extLst>
                  <a:ext uri="{0D108BD9-81ED-4DB2-BD59-A6C34878D82A}">
                    <a16:rowId xmlns:a16="http://schemas.microsoft.com/office/drawing/2014/main" val="1408151314"/>
                  </a:ext>
                </a:extLst>
              </a:tr>
              <a:tr h="314549">
                <a:tc>
                  <a:txBody>
                    <a:bodyPr/>
                    <a:lstStyle/>
                    <a:p>
                      <a:pPr algn="l" fontAlgn="b"/>
                      <a:r>
                        <a:rPr lang="en-US" sz="1400" b="1" i="0" u="none" strike="noStrike" dirty="0">
                          <a:solidFill>
                            <a:srgbClr val="000000"/>
                          </a:solidFill>
                          <a:effectLst/>
                          <a:latin typeface="Calibri" panose="020F0502020204030204" pitchFamily="34" charset="0"/>
                        </a:rPr>
                        <a:t>Ethiopia</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                                    1,943,348 </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              3,235,792 </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                              7,773,392 </a:t>
                      </a:r>
                    </a:p>
                  </a:txBody>
                  <a:tcPr marL="6350" marR="6350" marT="6350" marB="0" anchor="b"/>
                </a:tc>
                <a:extLst>
                  <a:ext uri="{0D108BD9-81ED-4DB2-BD59-A6C34878D82A}">
                    <a16:rowId xmlns:a16="http://schemas.microsoft.com/office/drawing/2014/main" val="3215725133"/>
                  </a:ext>
                </a:extLst>
              </a:tr>
              <a:tr h="314549">
                <a:tc>
                  <a:txBody>
                    <a:bodyPr/>
                    <a:lstStyle/>
                    <a:p>
                      <a:pPr algn="l" fontAlgn="b"/>
                      <a:r>
                        <a:rPr lang="en-US" sz="1400" b="1" i="0" u="none" strike="noStrike" dirty="0">
                          <a:solidFill>
                            <a:srgbClr val="000000"/>
                          </a:solidFill>
                          <a:effectLst/>
                          <a:latin typeface="Calibri" panose="020F0502020204030204" pitchFamily="34" charset="0"/>
                        </a:rPr>
                        <a:t>Haiti</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                                       322,572 </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                 430,096 </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                              1,290,288 </a:t>
                      </a:r>
                    </a:p>
                  </a:txBody>
                  <a:tcPr marL="6350" marR="6350" marT="6350" marB="0" anchor="b"/>
                </a:tc>
                <a:extLst>
                  <a:ext uri="{0D108BD9-81ED-4DB2-BD59-A6C34878D82A}">
                    <a16:rowId xmlns:a16="http://schemas.microsoft.com/office/drawing/2014/main" val="942807000"/>
                  </a:ext>
                </a:extLst>
              </a:tr>
              <a:tr h="314549">
                <a:tc>
                  <a:txBody>
                    <a:bodyPr/>
                    <a:lstStyle/>
                    <a:p>
                      <a:pPr algn="l" fontAlgn="b"/>
                      <a:r>
                        <a:rPr lang="en-US" sz="1400" b="1" i="0" u="none" strike="noStrike" dirty="0">
                          <a:solidFill>
                            <a:srgbClr val="000000"/>
                          </a:solidFill>
                          <a:effectLst/>
                          <a:latin typeface="Calibri" panose="020F0502020204030204" pitchFamily="34" charset="0"/>
                        </a:rPr>
                        <a:t>Kenya</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                                    4,043,551 </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              5,644,336 </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                            16,174,204 </a:t>
                      </a:r>
                    </a:p>
                  </a:txBody>
                  <a:tcPr marL="6350" marR="6350" marT="6350" marB="0" anchor="b"/>
                </a:tc>
                <a:extLst>
                  <a:ext uri="{0D108BD9-81ED-4DB2-BD59-A6C34878D82A}">
                    <a16:rowId xmlns:a16="http://schemas.microsoft.com/office/drawing/2014/main" val="3369386638"/>
                  </a:ext>
                </a:extLst>
              </a:tr>
              <a:tr h="314549">
                <a:tc>
                  <a:txBody>
                    <a:bodyPr/>
                    <a:lstStyle/>
                    <a:p>
                      <a:pPr algn="l" fontAlgn="b"/>
                      <a:r>
                        <a:rPr lang="en-US" sz="1400" b="1" i="0" u="none" strike="noStrike" dirty="0">
                          <a:solidFill>
                            <a:srgbClr val="000000"/>
                          </a:solidFill>
                          <a:effectLst/>
                          <a:latin typeface="Calibri" panose="020F0502020204030204" pitchFamily="34" charset="0"/>
                        </a:rPr>
                        <a:t>Lesotho</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                                       823,931 </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              1,225,388 </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                              3,295,724 </a:t>
                      </a:r>
                    </a:p>
                  </a:txBody>
                  <a:tcPr marL="6350" marR="6350" marT="6350" marB="0" anchor="b"/>
                </a:tc>
                <a:extLst>
                  <a:ext uri="{0D108BD9-81ED-4DB2-BD59-A6C34878D82A}">
                    <a16:rowId xmlns:a16="http://schemas.microsoft.com/office/drawing/2014/main" val="2061998831"/>
                  </a:ext>
                </a:extLst>
              </a:tr>
              <a:tr h="314549">
                <a:tc>
                  <a:txBody>
                    <a:bodyPr/>
                    <a:lstStyle/>
                    <a:p>
                      <a:pPr algn="l" fontAlgn="b"/>
                      <a:r>
                        <a:rPr lang="en-US" sz="1400" b="1" i="0" u="none" strike="noStrike">
                          <a:solidFill>
                            <a:srgbClr val="000000"/>
                          </a:solidFill>
                          <a:effectLst/>
                          <a:latin typeface="Calibri" panose="020F0502020204030204" pitchFamily="34" charset="0"/>
                        </a:rPr>
                        <a:t>Malawi</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                                    2,628,856 </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              4,023,904 </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                            10,515,424 </a:t>
                      </a:r>
                    </a:p>
                  </a:txBody>
                  <a:tcPr marL="6350" marR="6350" marT="6350" marB="0" anchor="b"/>
                </a:tc>
                <a:extLst>
                  <a:ext uri="{0D108BD9-81ED-4DB2-BD59-A6C34878D82A}">
                    <a16:rowId xmlns:a16="http://schemas.microsoft.com/office/drawing/2014/main" val="3418430360"/>
                  </a:ext>
                </a:extLst>
              </a:tr>
              <a:tr h="314549">
                <a:tc>
                  <a:txBody>
                    <a:bodyPr/>
                    <a:lstStyle/>
                    <a:p>
                      <a:pPr algn="l" fontAlgn="b"/>
                      <a:r>
                        <a:rPr lang="en-US" sz="1400" b="1" i="0" u="none" strike="noStrike">
                          <a:solidFill>
                            <a:srgbClr val="000000"/>
                          </a:solidFill>
                          <a:effectLst/>
                          <a:latin typeface="Calibri" panose="020F0502020204030204" pitchFamily="34" charset="0"/>
                        </a:rPr>
                        <a:t>Mozambique</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                                    4,183,034 </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              6,314,880 </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                            16,732,136 </a:t>
                      </a:r>
                    </a:p>
                  </a:txBody>
                  <a:tcPr marL="6350" marR="6350" marT="6350" marB="0" anchor="b"/>
                </a:tc>
                <a:extLst>
                  <a:ext uri="{0D108BD9-81ED-4DB2-BD59-A6C34878D82A}">
                    <a16:rowId xmlns:a16="http://schemas.microsoft.com/office/drawing/2014/main" val="98725519"/>
                  </a:ext>
                </a:extLst>
              </a:tr>
              <a:tr h="314549">
                <a:tc>
                  <a:txBody>
                    <a:bodyPr/>
                    <a:lstStyle/>
                    <a:p>
                      <a:pPr algn="l" fontAlgn="b"/>
                      <a:r>
                        <a:rPr lang="en-US" sz="1400" b="1" i="0" u="none" strike="noStrike">
                          <a:solidFill>
                            <a:srgbClr val="000000"/>
                          </a:solidFill>
                          <a:effectLst/>
                          <a:latin typeface="Calibri" panose="020F0502020204030204" pitchFamily="34" charset="0"/>
                        </a:rPr>
                        <a:t>Namibia</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                                       611,562 </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                 902,380 </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                              2,446,248 </a:t>
                      </a:r>
                    </a:p>
                  </a:txBody>
                  <a:tcPr marL="6350" marR="6350" marT="6350" marB="0" anchor="b"/>
                </a:tc>
                <a:extLst>
                  <a:ext uri="{0D108BD9-81ED-4DB2-BD59-A6C34878D82A}">
                    <a16:rowId xmlns:a16="http://schemas.microsoft.com/office/drawing/2014/main" val="419794360"/>
                  </a:ext>
                </a:extLst>
              </a:tr>
              <a:tr h="314549">
                <a:tc>
                  <a:txBody>
                    <a:bodyPr/>
                    <a:lstStyle/>
                    <a:p>
                      <a:pPr algn="l" fontAlgn="b"/>
                      <a:r>
                        <a:rPr lang="en-US" sz="1400" b="1" i="0" u="none" strike="noStrike" dirty="0">
                          <a:solidFill>
                            <a:srgbClr val="000000"/>
                          </a:solidFill>
                          <a:effectLst/>
                          <a:latin typeface="Calibri" panose="020F0502020204030204" pitchFamily="34" charset="0"/>
                        </a:rPr>
                        <a:t>Rwanda</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                                       364,056 </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                 571,584 </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                              1,456,224 </a:t>
                      </a:r>
                    </a:p>
                  </a:txBody>
                  <a:tcPr marL="6350" marR="6350" marT="6350" marB="0" anchor="b"/>
                </a:tc>
                <a:extLst>
                  <a:ext uri="{0D108BD9-81ED-4DB2-BD59-A6C34878D82A}">
                    <a16:rowId xmlns:a16="http://schemas.microsoft.com/office/drawing/2014/main" val="1376829961"/>
                  </a:ext>
                </a:extLst>
              </a:tr>
              <a:tr h="314549">
                <a:tc>
                  <a:txBody>
                    <a:bodyPr/>
                    <a:lstStyle/>
                    <a:p>
                      <a:pPr algn="l" fontAlgn="b"/>
                      <a:r>
                        <a:rPr lang="en-US" sz="1400" b="1" i="0" u="none" strike="noStrike" dirty="0">
                          <a:solidFill>
                            <a:srgbClr val="000000"/>
                          </a:solidFill>
                          <a:effectLst/>
                          <a:latin typeface="Calibri" panose="020F0502020204030204" pitchFamily="34" charset="0"/>
                        </a:rPr>
                        <a:t>South Africa</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                                  13,113,057 </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            17,484,076 </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                            52,452,228 </a:t>
                      </a:r>
                    </a:p>
                  </a:txBody>
                  <a:tcPr marL="6350" marR="6350" marT="6350" marB="0" anchor="b"/>
                </a:tc>
                <a:extLst>
                  <a:ext uri="{0D108BD9-81ED-4DB2-BD59-A6C34878D82A}">
                    <a16:rowId xmlns:a16="http://schemas.microsoft.com/office/drawing/2014/main" val="987814059"/>
                  </a:ext>
                </a:extLst>
              </a:tr>
              <a:tr h="314549">
                <a:tc>
                  <a:txBody>
                    <a:bodyPr/>
                    <a:lstStyle/>
                    <a:p>
                      <a:pPr algn="l" fontAlgn="b"/>
                      <a:r>
                        <a:rPr lang="en-US" sz="1400" b="1" i="0" u="none" strike="noStrike" dirty="0">
                          <a:solidFill>
                            <a:srgbClr val="000000"/>
                          </a:solidFill>
                          <a:effectLst/>
                          <a:latin typeface="Calibri" panose="020F0502020204030204" pitchFamily="34" charset="0"/>
                        </a:rPr>
                        <a:t>Swaziland</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                                       589,147 </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                 862,296 </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                              2,356,588 </a:t>
                      </a:r>
                    </a:p>
                  </a:txBody>
                  <a:tcPr marL="6350" marR="6350" marT="6350" marB="0" anchor="b"/>
                </a:tc>
                <a:extLst>
                  <a:ext uri="{0D108BD9-81ED-4DB2-BD59-A6C34878D82A}">
                    <a16:rowId xmlns:a16="http://schemas.microsoft.com/office/drawing/2014/main" val="3885978699"/>
                  </a:ext>
                </a:extLst>
              </a:tr>
              <a:tr h="314549">
                <a:tc>
                  <a:txBody>
                    <a:bodyPr/>
                    <a:lstStyle/>
                    <a:p>
                      <a:pPr algn="l" fontAlgn="b"/>
                      <a:r>
                        <a:rPr lang="en-US" sz="1400" b="1" i="0" u="none" strike="noStrike" dirty="0">
                          <a:solidFill>
                            <a:srgbClr val="000000"/>
                          </a:solidFill>
                          <a:effectLst/>
                          <a:latin typeface="Calibri" panose="020F0502020204030204" pitchFamily="34" charset="0"/>
                        </a:rPr>
                        <a:t>Tanzania</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                                    3,847,812 </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              5,579,460 </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                            15,391,248 </a:t>
                      </a:r>
                    </a:p>
                  </a:txBody>
                  <a:tcPr marL="6350" marR="6350" marT="6350" marB="0" anchor="b"/>
                </a:tc>
                <a:extLst>
                  <a:ext uri="{0D108BD9-81ED-4DB2-BD59-A6C34878D82A}">
                    <a16:rowId xmlns:a16="http://schemas.microsoft.com/office/drawing/2014/main" val="2755843728"/>
                  </a:ext>
                </a:extLst>
              </a:tr>
              <a:tr h="314549">
                <a:tc>
                  <a:txBody>
                    <a:bodyPr/>
                    <a:lstStyle/>
                    <a:p>
                      <a:pPr algn="l" fontAlgn="b"/>
                      <a:r>
                        <a:rPr lang="en-US" sz="1400" b="1" i="0" u="none" strike="noStrike" dirty="0">
                          <a:solidFill>
                            <a:srgbClr val="000000"/>
                          </a:solidFill>
                          <a:effectLst/>
                          <a:latin typeface="Calibri" panose="020F0502020204030204" pitchFamily="34" charset="0"/>
                        </a:rPr>
                        <a:t>Uganda</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                                    3,849,860 </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              5,835,604 </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                            15,399,440 </a:t>
                      </a:r>
                    </a:p>
                  </a:txBody>
                  <a:tcPr marL="6350" marR="6350" marT="6350" marB="0" anchor="b"/>
                </a:tc>
                <a:extLst>
                  <a:ext uri="{0D108BD9-81ED-4DB2-BD59-A6C34878D82A}">
                    <a16:rowId xmlns:a16="http://schemas.microsoft.com/office/drawing/2014/main" val="699210608"/>
                  </a:ext>
                </a:extLst>
              </a:tr>
              <a:tr h="314549">
                <a:tc>
                  <a:txBody>
                    <a:bodyPr/>
                    <a:lstStyle/>
                    <a:p>
                      <a:pPr algn="l" fontAlgn="b"/>
                      <a:r>
                        <a:rPr lang="en-US" sz="1400" b="1" i="0" u="none" strike="noStrike" dirty="0">
                          <a:solidFill>
                            <a:srgbClr val="000000"/>
                          </a:solidFill>
                          <a:effectLst/>
                          <a:latin typeface="Calibri" panose="020F0502020204030204" pitchFamily="34" charset="0"/>
                        </a:rPr>
                        <a:t>Zambia</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                                    2,997,856 </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              4,427,500 </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                            11,991,424 </a:t>
                      </a:r>
                    </a:p>
                  </a:txBody>
                  <a:tcPr marL="6350" marR="6350" marT="6350" marB="0" anchor="b"/>
                </a:tc>
                <a:extLst>
                  <a:ext uri="{0D108BD9-81ED-4DB2-BD59-A6C34878D82A}">
                    <a16:rowId xmlns:a16="http://schemas.microsoft.com/office/drawing/2014/main" val="2385627820"/>
                  </a:ext>
                </a:extLst>
              </a:tr>
              <a:tr h="314549">
                <a:tc>
                  <a:txBody>
                    <a:bodyPr/>
                    <a:lstStyle/>
                    <a:p>
                      <a:pPr algn="l" fontAlgn="b"/>
                      <a:r>
                        <a:rPr lang="en-US" sz="1400" b="1" i="0" u="none" strike="noStrike" dirty="0">
                          <a:solidFill>
                            <a:srgbClr val="000000"/>
                          </a:solidFill>
                          <a:effectLst/>
                          <a:latin typeface="Calibri" panose="020F0502020204030204" pitchFamily="34" charset="0"/>
                        </a:rPr>
                        <a:t>Zimbabwe</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                                    2,952,387 </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              3,936,516 </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                            11,809,548 </a:t>
                      </a:r>
                    </a:p>
                  </a:txBody>
                  <a:tcPr marL="6350" marR="6350" marT="6350" marB="0" anchor="b"/>
                </a:tc>
                <a:extLst>
                  <a:ext uri="{0D108BD9-81ED-4DB2-BD59-A6C34878D82A}">
                    <a16:rowId xmlns:a16="http://schemas.microsoft.com/office/drawing/2014/main" val="2348452853"/>
                  </a:ext>
                </a:extLst>
              </a:tr>
              <a:tr h="314549">
                <a:tc>
                  <a:txBody>
                    <a:bodyPr/>
                    <a:lstStyle/>
                    <a:p>
                      <a:pPr algn="r" fontAlgn="b"/>
                      <a:r>
                        <a:rPr lang="en-US" sz="1400" b="1" i="0" u="sng" strike="noStrike" dirty="0">
                          <a:solidFill>
                            <a:srgbClr val="000000"/>
                          </a:solidFill>
                          <a:effectLst/>
                          <a:latin typeface="Calibri" panose="020F0502020204030204" pitchFamily="34" charset="0"/>
                        </a:rPr>
                        <a:t>Total</a:t>
                      </a:r>
                    </a:p>
                  </a:txBody>
                  <a:tcPr marL="6350" marR="6350" marT="6350" marB="0" anchor="b"/>
                </a:tc>
                <a:tc>
                  <a:txBody>
                    <a:bodyPr/>
                    <a:lstStyle/>
                    <a:p>
                      <a:pPr algn="r" fontAlgn="b"/>
                      <a:r>
                        <a:rPr lang="en-US" sz="1400" b="1" i="0" u="none" strike="noStrike" dirty="0">
                          <a:solidFill>
                            <a:srgbClr val="000000"/>
                          </a:solidFill>
                          <a:effectLst/>
                          <a:latin typeface="Calibri" panose="020F0502020204030204" pitchFamily="34" charset="0"/>
                        </a:rPr>
                        <a:t>                                  43,981,266 </a:t>
                      </a:r>
                    </a:p>
                  </a:txBody>
                  <a:tcPr marL="6350" marR="6350" marT="6350" marB="0" anchor="b"/>
                </a:tc>
                <a:tc>
                  <a:txBody>
                    <a:bodyPr/>
                    <a:lstStyle/>
                    <a:p>
                      <a:pPr algn="r" fontAlgn="b"/>
                      <a:r>
                        <a:rPr lang="en-US" sz="1400" b="1" i="0" u="none" strike="noStrike" dirty="0">
                          <a:solidFill>
                            <a:srgbClr val="000000"/>
                          </a:solidFill>
                          <a:effectLst/>
                          <a:latin typeface="Calibri" panose="020F0502020204030204" pitchFamily="34" charset="0"/>
                        </a:rPr>
                        <a:t>            $63,107,532 </a:t>
                      </a:r>
                    </a:p>
                  </a:txBody>
                  <a:tcPr marL="6350" marR="6350" marT="6350" marB="0" anchor="b"/>
                </a:tc>
                <a:tc>
                  <a:txBody>
                    <a:bodyPr/>
                    <a:lstStyle/>
                    <a:p>
                      <a:pPr algn="r" fontAlgn="b"/>
                      <a:r>
                        <a:rPr lang="en-US" sz="1800" b="1" i="0" u="none" strike="noStrike" dirty="0">
                          <a:solidFill>
                            <a:srgbClr val="000000"/>
                          </a:solidFill>
                          <a:effectLst/>
                          <a:latin typeface="Calibri" panose="020F0502020204030204" pitchFamily="34" charset="0"/>
                        </a:rPr>
                        <a:t>                          $175,925,064 </a:t>
                      </a:r>
                    </a:p>
                  </a:txBody>
                  <a:tcPr marL="6350" marR="6350" marT="6350" marB="0" anchor="b"/>
                </a:tc>
                <a:extLst>
                  <a:ext uri="{0D108BD9-81ED-4DB2-BD59-A6C34878D82A}">
                    <a16:rowId xmlns:a16="http://schemas.microsoft.com/office/drawing/2014/main" val="2748737437"/>
                  </a:ext>
                </a:extLst>
              </a:tr>
            </a:tbl>
          </a:graphicData>
        </a:graphic>
      </p:graphicFrame>
    </p:spTree>
    <p:extLst>
      <p:ext uri="{BB962C8B-B14F-4D97-AF65-F5344CB8AC3E}">
        <p14:creationId xmlns:p14="http://schemas.microsoft.com/office/powerpoint/2010/main" val="870381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01603" y="205146"/>
            <a:ext cx="9144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Arial"/>
                <a:cs typeface="Arial"/>
              </a:rPr>
              <a:t>Cost savings beyond </a:t>
            </a:r>
            <a:r>
              <a:rPr lang="en-US" sz="3200" dirty="0">
                <a:solidFill>
                  <a:srgbClr val="FFFF00"/>
                </a:solidFill>
                <a:latin typeface="Arial"/>
                <a:cs typeface="Arial"/>
              </a:rPr>
              <a:t>ARVs</a:t>
            </a:r>
            <a:endParaRPr kumimoji="0" lang="en-US" sz="3200" b="0" i="0" u="none" strike="noStrike" kern="1200" cap="none" spc="0" normalizeH="0" baseline="0" noProof="0" dirty="0">
              <a:ln>
                <a:noFill/>
              </a:ln>
              <a:solidFill>
                <a:srgbClr val="FFFF00"/>
              </a:solidFill>
              <a:effectLst/>
              <a:uLnTx/>
              <a:uFillTx/>
              <a:latin typeface="Arial"/>
              <a:cs typeface="Arial"/>
            </a:endParaRPr>
          </a:p>
        </p:txBody>
      </p:sp>
      <p:sp>
        <p:nvSpPr>
          <p:cNvPr id="3" name="TextBox 2"/>
          <p:cNvSpPr txBox="1"/>
          <p:nvPr/>
        </p:nvSpPr>
        <p:spPr>
          <a:xfrm>
            <a:off x="220132" y="1286755"/>
            <a:ext cx="8822265" cy="4993675"/>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white"/>
                </a:solidFill>
                <a:latin typeface="Calibri"/>
              </a:rPr>
              <a:t>Simplified supply chain</a:t>
            </a:r>
          </a:p>
          <a:p>
            <a:pPr marR="0" lvl="0" algn="l" defTabSz="4572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Simplified high quality service delivery</a:t>
            </a:r>
          </a:p>
          <a:p>
            <a:pPr marR="0" lvl="0" algn="l" defTabSz="4572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Reduced costs of illness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solidFill>
                <a:prstClr val="white"/>
              </a:solidFill>
              <a:latin typeface="Calibri"/>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white"/>
                </a:solidFill>
                <a:latin typeface="Calibri"/>
              </a:rPr>
              <a:t>Reduced costs of d</a:t>
            </a:r>
            <a:r>
              <a:rPr kumimoji="0" lang="en-US" sz="2800" b="0" i="0" u="none" strike="noStrike" kern="1200" cap="none" spc="0" normalizeH="0" baseline="0" noProof="0" dirty="0" err="1">
                <a:ln>
                  <a:noFill/>
                </a:ln>
                <a:solidFill>
                  <a:prstClr val="white"/>
                </a:solidFill>
                <a:effectLst/>
                <a:uLnTx/>
                <a:uFillTx/>
                <a:latin typeface="Calibri"/>
                <a:ea typeface="+mn-ea"/>
                <a:cs typeface="+mn-cs"/>
              </a:rPr>
              <a:t>eath</a:t>
            </a:r>
            <a:endParaRPr lang="en-US" sz="2800" dirty="0">
              <a:solidFill>
                <a:prstClr val="white"/>
              </a:solidFill>
              <a:latin typeface="Calibri"/>
            </a:endParaRPr>
          </a:p>
          <a:p>
            <a:pPr marR="0" lvl="0" algn="l" defTabSz="4572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white"/>
                </a:solidFill>
                <a:latin typeface="Calibri"/>
              </a:rPr>
              <a:t>Reduced costs of </a:t>
            </a:r>
            <a:r>
              <a:rPr kumimoji="0" lang="en-US" sz="2800" b="0" i="0" u="none" strike="noStrike" kern="1200" cap="none" spc="0" normalizeH="0" baseline="0" noProof="0" dirty="0">
                <a:ln>
                  <a:noFill/>
                </a:ln>
                <a:solidFill>
                  <a:prstClr val="white"/>
                </a:solidFill>
                <a:effectLst/>
                <a:uLnTx/>
                <a:uFillTx/>
                <a:latin typeface="Calibri"/>
                <a:ea typeface="+mn-ea"/>
                <a:cs typeface="+mn-cs"/>
              </a:rPr>
              <a:t>transmission</a:t>
            </a:r>
          </a:p>
          <a:p>
            <a:pPr marR="0" lvl="0" algn="l" defTabSz="4572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Prevention of </a:t>
            </a:r>
            <a:r>
              <a:rPr lang="en-US" sz="2800" dirty="0">
                <a:solidFill>
                  <a:prstClr val="white"/>
                </a:solidFill>
                <a:latin typeface="Calibri"/>
              </a:rPr>
              <a:t>drug </a:t>
            </a:r>
            <a:r>
              <a:rPr kumimoji="0" lang="en-US" sz="2800" b="0" i="0" u="none" strike="noStrike" kern="1200" cap="none" spc="0" normalizeH="0" baseline="0" noProof="0" dirty="0">
                <a:ln>
                  <a:noFill/>
                </a:ln>
                <a:solidFill>
                  <a:prstClr val="white"/>
                </a:solidFill>
                <a:effectLst/>
                <a:uLnTx/>
                <a:uFillTx/>
                <a:latin typeface="Calibri"/>
                <a:ea typeface="+mn-ea"/>
                <a:cs typeface="+mn-cs"/>
              </a:rPr>
              <a:t>resistance (incalculable)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1358858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01603" y="67360"/>
            <a:ext cx="9144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Arial"/>
                <a:cs typeface="Arial"/>
              </a:rPr>
              <a:t>Good is enemy of </a:t>
            </a:r>
            <a:r>
              <a:rPr kumimoji="0" lang="en-US" sz="3200" b="0" i="0" u="none" strike="noStrike" kern="1200" cap="none" spc="0" normalizeH="0" baseline="0" noProof="0" dirty="0">
                <a:ln>
                  <a:noFill/>
                </a:ln>
                <a:solidFill>
                  <a:schemeClr val="bg1"/>
                </a:solidFill>
                <a:effectLst/>
                <a:uLnTx/>
                <a:uFillTx/>
                <a:latin typeface="Arial"/>
                <a:cs typeface="Arial"/>
              </a:rPr>
              <a:t>nearly</a:t>
            </a:r>
            <a:r>
              <a:rPr kumimoji="0" lang="en-US" sz="3200" b="0" i="0" u="none" strike="noStrike" kern="1200" cap="none" spc="0" normalizeH="0" baseline="0" noProof="0" dirty="0">
                <a:ln>
                  <a:noFill/>
                </a:ln>
                <a:solidFill>
                  <a:srgbClr val="FFFF00"/>
                </a:solidFill>
                <a:effectLst/>
                <a:uLnTx/>
                <a:uFillTx/>
                <a:latin typeface="Arial"/>
                <a:cs typeface="Arial"/>
              </a:rPr>
              <a:t> perfect: </a:t>
            </a:r>
          </a:p>
        </p:txBody>
      </p:sp>
      <p:graphicFrame>
        <p:nvGraphicFramePr>
          <p:cNvPr id="4" name="Table 3">
            <a:extLst>
              <a:ext uri="{FF2B5EF4-FFF2-40B4-BE49-F238E27FC236}">
                <a16:creationId xmlns:a16="http://schemas.microsoft.com/office/drawing/2014/main" id="{7C13A436-6235-41D4-80C8-423A107D84CE}"/>
              </a:ext>
            </a:extLst>
          </p:cNvPr>
          <p:cNvGraphicFramePr>
            <a:graphicFrameLocks noGrp="1"/>
          </p:cNvGraphicFramePr>
          <p:nvPr>
            <p:extLst>
              <p:ext uri="{D42A27DB-BD31-4B8C-83A1-F6EECF244321}">
                <p14:modId xmlns:p14="http://schemas.microsoft.com/office/powerpoint/2010/main" val="835356069"/>
              </p:ext>
            </p:extLst>
          </p:nvPr>
        </p:nvGraphicFramePr>
        <p:xfrm>
          <a:off x="932844" y="819683"/>
          <a:ext cx="7278312" cy="5680596"/>
        </p:xfrm>
        <a:graphic>
          <a:graphicData uri="http://schemas.openxmlformats.org/drawingml/2006/table">
            <a:tbl>
              <a:tblPr firstRow="1" bandRow="1">
                <a:tableStyleId>{5C22544A-7EE6-4342-B048-85BDC9FD1C3A}</a:tableStyleId>
              </a:tblPr>
              <a:tblGrid>
                <a:gridCol w="3388635">
                  <a:extLst>
                    <a:ext uri="{9D8B030D-6E8A-4147-A177-3AD203B41FA5}">
                      <a16:colId xmlns:a16="http://schemas.microsoft.com/office/drawing/2014/main" val="3726127581"/>
                    </a:ext>
                  </a:extLst>
                </a:gridCol>
                <a:gridCol w="1463573">
                  <a:extLst>
                    <a:ext uri="{9D8B030D-6E8A-4147-A177-3AD203B41FA5}">
                      <a16:colId xmlns:a16="http://schemas.microsoft.com/office/drawing/2014/main" val="2850038592"/>
                    </a:ext>
                  </a:extLst>
                </a:gridCol>
                <a:gridCol w="2426104">
                  <a:extLst>
                    <a:ext uri="{9D8B030D-6E8A-4147-A177-3AD203B41FA5}">
                      <a16:colId xmlns:a16="http://schemas.microsoft.com/office/drawing/2014/main" val="2375573530"/>
                    </a:ext>
                  </a:extLst>
                </a:gridCol>
              </a:tblGrid>
              <a:tr h="499379">
                <a:tc>
                  <a:txBody>
                    <a:bodyPr/>
                    <a:lstStyle/>
                    <a:p>
                      <a:endParaRPr lang="en-US" sz="2000" b="0" dirty="0">
                        <a:latin typeface="Arial" panose="020B0604020202020204" pitchFamily="34" charset="0"/>
                        <a:cs typeface="Arial" panose="020B0604020202020204" pitchFamily="34" charset="0"/>
                      </a:endParaRPr>
                    </a:p>
                  </a:txBody>
                  <a:tcPr/>
                </a:tc>
                <a:tc>
                  <a:txBody>
                    <a:bodyPr/>
                    <a:lstStyle/>
                    <a:p>
                      <a:pPr algn="ctr"/>
                      <a:r>
                        <a:rPr lang="en-US" sz="2000" b="1" dirty="0">
                          <a:solidFill>
                            <a:schemeClr val="tx1"/>
                          </a:solidFill>
                          <a:latin typeface="Arial" panose="020B0604020202020204" pitchFamily="34" charset="0"/>
                          <a:cs typeface="Arial" panose="020B0604020202020204" pitchFamily="34" charset="0"/>
                        </a:rPr>
                        <a:t>TLE</a:t>
                      </a:r>
                    </a:p>
                  </a:txBody>
                  <a:tcPr/>
                </a:tc>
                <a:tc>
                  <a:txBody>
                    <a:bodyPr/>
                    <a:lstStyle/>
                    <a:p>
                      <a:pPr algn="ctr"/>
                      <a:r>
                        <a:rPr lang="en-US" sz="2000" b="1" dirty="0">
                          <a:solidFill>
                            <a:schemeClr val="tx1"/>
                          </a:solidFill>
                          <a:latin typeface="Arial" panose="020B0604020202020204" pitchFamily="34" charset="0"/>
                          <a:cs typeface="Arial" panose="020B0604020202020204" pitchFamily="34" charset="0"/>
                        </a:rPr>
                        <a:t>TLD</a:t>
                      </a:r>
                    </a:p>
                  </a:txBody>
                  <a:tcPr/>
                </a:tc>
                <a:extLst>
                  <a:ext uri="{0D108BD9-81ED-4DB2-BD59-A6C34878D82A}">
                    <a16:rowId xmlns:a16="http://schemas.microsoft.com/office/drawing/2014/main" val="3546679975"/>
                  </a:ext>
                </a:extLst>
              </a:tr>
              <a:tr h="499379">
                <a:tc>
                  <a:txBody>
                    <a:bodyPr/>
                    <a:lstStyle/>
                    <a:p>
                      <a:r>
                        <a:rPr lang="en-US" sz="2000" dirty="0">
                          <a:latin typeface="Arial" panose="020B0604020202020204" pitchFamily="34" charset="0"/>
                          <a:cs typeface="Arial" panose="020B0604020202020204" pitchFamily="34" charset="0"/>
                        </a:rPr>
                        <a:t>Efficacy</a:t>
                      </a:r>
                    </a:p>
                  </a:txBody>
                  <a:tcPr/>
                </a:tc>
                <a:tc>
                  <a:txBody>
                    <a:bodyPr/>
                    <a:lstStyle/>
                    <a:p>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X</a:t>
                      </a:r>
                    </a:p>
                  </a:txBody>
                  <a:tcPr/>
                </a:tc>
                <a:extLst>
                  <a:ext uri="{0D108BD9-81ED-4DB2-BD59-A6C34878D82A}">
                    <a16:rowId xmlns:a16="http://schemas.microsoft.com/office/drawing/2014/main" val="3585960572"/>
                  </a:ext>
                </a:extLst>
              </a:tr>
              <a:tr h="499379">
                <a:tc>
                  <a:txBody>
                    <a:bodyPr/>
                    <a:lstStyle/>
                    <a:p>
                      <a:r>
                        <a:rPr lang="en-US" sz="2000" dirty="0">
                          <a:latin typeface="Arial" panose="020B0604020202020204" pitchFamily="34" charset="0"/>
                          <a:cs typeface="Arial" panose="020B0604020202020204" pitchFamily="34" charset="0"/>
                        </a:rPr>
                        <a:t>Tolerability</a:t>
                      </a:r>
                    </a:p>
                  </a:txBody>
                  <a:tcPr/>
                </a:tc>
                <a:tc>
                  <a:txBody>
                    <a:bodyPr/>
                    <a:lstStyle/>
                    <a:p>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X</a:t>
                      </a:r>
                    </a:p>
                  </a:txBody>
                  <a:tcPr/>
                </a:tc>
                <a:extLst>
                  <a:ext uri="{0D108BD9-81ED-4DB2-BD59-A6C34878D82A}">
                    <a16:rowId xmlns:a16="http://schemas.microsoft.com/office/drawing/2014/main" val="4282335424"/>
                  </a:ext>
                </a:extLst>
              </a:tr>
              <a:tr h="49937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Time to suppression</a:t>
                      </a:r>
                    </a:p>
                  </a:txBody>
                  <a:tcPr/>
                </a:tc>
                <a:tc>
                  <a:txBody>
                    <a:bodyPr/>
                    <a:lstStyle/>
                    <a:p>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X</a:t>
                      </a:r>
                    </a:p>
                  </a:txBody>
                  <a:tcPr/>
                </a:tc>
                <a:extLst>
                  <a:ext uri="{0D108BD9-81ED-4DB2-BD59-A6C34878D82A}">
                    <a16:rowId xmlns:a16="http://schemas.microsoft.com/office/drawing/2014/main" val="4149176016"/>
                  </a:ext>
                </a:extLst>
              </a:tr>
              <a:tr h="49937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Higher barrier to resistance</a:t>
                      </a:r>
                    </a:p>
                  </a:txBody>
                  <a:tcPr/>
                </a:tc>
                <a:tc>
                  <a:txBody>
                    <a:bodyPr/>
                    <a:lstStyle/>
                    <a:p>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X</a:t>
                      </a:r>
                    </a:p>
                  </a:txBody>
                  <a:tcPr/>
                </a:tc>
                <a:extLst>
                  <a:ext uri="{0D108BD9-81ED-4DB2-BD59-A6C34878D82A}">
                    <a16:rowId xmlns:a16="http://schemas.microsoft.com/office/drawing/2014/main" val="943834068"/>
                  </a:ext>
                </a:extLst>
              </a:tr>
              <a:tr h="669381">
                <a:tc>
                  <a:txBody>
                    <a:bodyPr/>
                    <a:lstStyle/>
                    <a:p>
                      <a:r>
                        <a:rPr lang="en-US" sz="2000" dirty="0">
                          <a:latin typeface="Arial" panose="020B0604020202020204" pitchFamily="34" charset="0"/>
                          <a:cs typeface="Arial" panose="020B0604020202020204" pitchFamily="34" charset="0"/>
                        </a:rPr>
                        <a:t>Address pre-treatment NNRTI resistance</a:t>
                      </a:r>
                    </a:p>
                  </a:txBody>
                  <a:tcPr/>
                </a:tc>
                <a:tc>
                  <a:txBody>
                    <a:bodyPr/>
                    <a:lstStyle/>
                    <a:p>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X</a:t>
                      </a:r>
                    </a:p>
                  </a:txBody>
                  <a:tcPr/>
                </a:tc>
                <a:extLst>
                  <a:ext uri="{0D108BD9-81ED-4DB2-BD59-A6C34878D82A}">
                    <a16:rowId xmlns:a16="http://schemas.microsoft.com/office/drawing/2014/main" val="2882572282"/>
                  </a:ext>
                </a:extLst>
              </a:tr>
              <a:tr h="48514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Improve community demand</a:t>
                      </a:r>
                    </a:p>
                  </a:txBody>
                  <a:tcPr/>
                </a:tc>
                <a:tc>
                  <a:txBody>
                    <a:bodyPr/>
                    <a:lstStyle/>
                    <a:p>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X</a:t>
                      </a:r>
                    </a:p>
                  </a:txBody>
                  <a:tcPr/>
                </a:tc>
                <a:extLst>
                  <a:ext uri="{0D108BD9-81ED-4DB2-BD59-A6C34878D82A}">
                    <a16:rowId xmlns:a16="http://schemas.microsoft.com/office/drawing/2014/main" val="592414708"/>
                  </a:ext>
                </a:extLst>
              </a:tr>
              <a:tr h="499379">
                <a:tc>
                  <a:txBody>
                    <a:bodyPr/>
                    <a:lstStyle/>
                    <a:p>
                      <a:r>
                        <a:rPr lang="en-US" sz="2000" dirty="0">
                          <a:latin typeface="Arial" panose="020B0604020202020204" pitchFamily="34" charset="0"/>
                          <a:cs typeface="Arial" panose="020B0604020202020204" pitchFamily="34" charset="0"/>
                        </a:rPr>
                        <a:t>Reduce costs</a:t>
                      </a:r>
                    </a:p>
                  </a:txBody>
                  <a:tcPr/>
                </a:tc>
                <a:tc>
                  <a:txBody>
                    <a:bodyPr/>
                    <a:lstStyle/>
                    <a:p>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X</a:t>
                      </a:r>
                    </a:p>
                  </a:txBody>
                  <a:tcPr/>
                </a:tc>
                <a:extLst>
                  <a:ext uri="{0D108BD9-81ED-4DB2-BD59-A6C34878D82A}">
                    <a16:rowId xmlns:a16="http://schemas.microsoft.com/office/drawing/2014/main" val="3839331976"/>
                  </a:ext>
                </a:extLst>
              </a:tr>
              <a:tr h="499379">
                <a:tc>
                  <a:txBody>
                    <a:bodyPr/>
                    <a:lstStyle/>
                    <a:p>
                      <a:r>
                        <a:rPr lang="en-US" sz="2000" dirty="0">
                          <a:latin typeface="Arial" panose="020B0604020202020204" pitchFamily="34" charset="0"/>
                          <a:cs typeface="Arial" panose="020B0604020202020204" pitchFamily="34" charset="0"/>
                        </a:rPr>
                        <a:t>Simplified service delivery</a:t>
                      </a:r>
                    </a:p>
                  </a:txBody>
                  <a:tcPr/>
                </a:tc>
                <a:tc>
                  <a:txBody>
                    <a:bodyPr/>
                    <a:lstStyle/>
                    <a:p>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X</a:t>
                      </a:r>
                    </a:p>
                  </a:txBody>
                  <a:tcPr/>
                </a:tc>
                <a:extLst>
                  <a:ext uri="{0D108BD9-81ED-4DB2-BD59-A6C34878D82A}">
                    <a16:rowId xmlns:a16="http://schemas.microsoft.com/office/drawing/2014/main" val="1002671672"/>
                  </a:ext>
                </a:extLst>
              </a:tr>
              <a:tr h="49937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North South access equity</a:t>
                      </a:r>
                    </a:p>
                  </a:txBody>
                  <a:tcPr/>
                </a:tc>
                <a:tc>
                  <a:txBody>
                    <a:bodyPr/>
                    <a:lstStyle/>
                    <a:p>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X</a:t>
                      </a:r>
                    </a:p>
                  </a:txBody>
                  <a:tcPr/>
                </a:tc>
                <a:extLst>
                  <a:ext uri="{0D108BD9-81ED-4DB2-BD59-A6C34878D82A}">
                    <a16:rowId xmlns:a16="http://schemas.microsoft.com/office/drawing/2014/main" val="3165830031"/>
                  </a:ext>
                </a:extLst>
              </a:tr>
              <a:tr h="49937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Safety in pregnancy</a:t>
                      </a:r>
                    </a:p>
                  </a:txBody>
                  <a:tcPr/>
                </a:tc>
                <a:tc>
                  <a:txBody>
                    <a:bodyPr/>
                    <a:lstStyle/>
                    <a:p>
                      <a:pPr algn="ctr"/>
                      <a:r>
                        <a:rPr lang="en-US" sz="2000" dirty="0">
                          <a:latin typeface="Arial" panose="020B0604020202020204" pitchFamily="34" charset="0"/>
                          <a:cs typeface="Arial" panose="020B0604020202020204" pitchFamily="34" charset="0"/>
                        </a:rPr>
                        <a:t>x</a:t>
                      </a:r>
                    </a:p>
                  </a:txBody>
                  <a:tcPr/>
                </a:tc>
                <a:tc>
                  <a:txBody>
                    <a:bodyPr/>
                    <a:lstStyle/>
                    <a:p>
                      <a:pPr algn="ct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33139033"/>
                  </a:ext>
                </a:extLst>
              </a:tr>
            </a:tbl>
          </a:graphicData>
        </a:graphic>
      </p:graphicFrame>
    </p:spTree>
    <p:extLst>
      <p:ext uri="{BB962C8B-B14F-4D97-AF65-F5344CB8AC3E}">
        <p14:creationId xmlns:p14="http://schemas.microsoft.com/office/powerpoint/2010/main" val="2284877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nvPr>
        </p:nvGraphicFramePr>
        <p:xfrm>
          <a:off x="381000" y="1295400"/>
          <a:ext cx="83058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2"/>
          <p:cNvSpPr>
            <a:spLocks noGrp="1"/>
          </p:cNvSpPr>
          <p:nvPr>
            <p:ph type="title"/>
          </p:nvPr>
        </p:nvSpPr>
        <p:spPr/>
        <p:txBody>
          <a:bodyPr>
            <a:normAutofit/>
          </a:bodyPr>
          <a:lstStyle/>
          <a:p>
            <a:r>
              <a:rPr lang="en-US" sz="3600" dirty="0"/>
              <a:t>Forecast of TLD Manufacture Capacity</a:t>
            </a:r>
            <a:br>
              <a:rPr lang="en-US" sz="3600" dirty="0"/>
            </a:br>
            <a:r>
              <a:rPr lang="en-US" sz="2400" dirty="0"/>
              <a:t>Oct, 2017-March, 2019</a:t>
            </a:r>
          </a:p>
        </p:txBody>
      </p:sp>
      <p:sp>
        <p:nvSpPr>
          <p:cNvPr id="2" name="Slide Number Placeholder 1"/>
          <p:cNvSpPr>
            <a:spLocks noGrp="1"/>
          </p:cNvSpPr>
          <p:nvPr>
            <p:ph type="sldNum" idx="11"/>
          </p:nvPr>
        </p:nvSpPr>
        <p:spPr>
          <a:xfrm>
            <a:off x="7010400" y="6521450"/>
            <a:ext cx="2133600" cy="18415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571" b="0" i="0" u="none" strike="noStrike" kern="1200" cap="none" spc="0" normalizeH="0" baseline="0" noProof="0">
                <a:ln>
                  <a:noFill/>
                </a:ln>
                <a:solidFill>
                  <a:srgbClr val="6C6463"/>
                </a:solidFill>
                <a:effectLst/>
                <a:uLnTx/>
                <a:uFillTx/>
                <a:latin typeface="Cabin"/>
                <a:ea typeface="Cabin"/>
                <a:cs typeface="Cabin"/>
                <a:sym typeface="Cabin"/>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571" b="0" i="0" u="none" strike="noStrike" kern="1200" cap="none" spc="0" normalizeH="0" baseline="0" noProof="0">
              <a:ln>
                <a:noFill/>
              </a:ln>
              <a:solidFill>
                <a:srgbClr val="6C6463"/>
              </a:solidFill>
              <a:effectLst/>
              <a:uLnTx/>
              <a:uFillTx/>
              <a:latin typeface="Cabin"/>
              <a:ea typeface="Cabin"/>
              <a:cs typeface="Cabin"/>
              <a:sym typeface="Cabin"/>
            </a:endParaRPr>
          </a:p>
        </p:txBody>
      </p:sp>
    </p:spTree>
    <p:extLst>
      <p:ext uri="{BB962C8B-B14F-4D97-AF65-F5344CB8AC3E}">
        <p14:creationId xmlns:p14="http://schemas.microsoft.com/office/powerpoint/2010/main" val="1966343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9868" y="579075"/>
            <a:ext cx="4286250"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71544"/>
            <a:ext cx="2170898" cy="189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Table 5"/>
          <p:cNvGraphicFramePr>
            <a:graphicFrameLocks noGrp="1"/>
          </p:cNvGraphicFramePr>
          <p:nvPr>
            <p:extLst/>
          </p:nvPr>
        </p:nvGraphicFramePr>
        <p:xfrm>
          <a:off x="7772400" y="579071"/>
          <a:ext cx="1361661" cy="6191115"/>
        </p:xfrm>
        <a:graphic>
          <a:graphicData uri="http://schemas.openxmlformats.org/drawingml/2006/table">
            <a:tbl>
              <a:tblPr firstRow="1">
                <a:tableStyleId>{912C8C85-51F0-491E-9774-3900AFEF0FD7}</a:tableStyleId>
              </a:tblPr>
              <a:tblGrid>
                <a:gridCol w="565435">
                  <a:extLst>
                    <a:ext uri="{9D8B030D-6E8A-4147-A177-3AD203B41FA5}">
                      <a16:colId xmlns:a16="http://schemas.microsoft.com/office/drawing/2014/main" val="20000"/>
                    </a:ext>
                  </a:extLst>
                </a:gridCol>
                <a:gridCol w="796226">
                  <a:extLst>
                    <a:ext uri="{9D8B030D-6E8A-4147-A177-3AD203B41FA5}">
                      <a16:colId xmlns:a16="http://schemas.microsoft.com/office/drawing/2014/main" val="20001"/>
                    </a:ext>
                  </a:extLst>
                </a:gridCol>
              </a:tblGrid>
              <a:tr h="646185">
                <a:tc>
                  <a:txBody>
                    <a:bodyPr/>
                    <a:lstStyle/>
                    <a:p>
                      <a:pPr algn="l" fontAlgn="b"/>
                      <a:r>
                        <a:rPr lang="en-US" sz="800" u="none" strike="noStrike" dirty="0">
                          <a:effectLst/>
                        </a:rPr>
                        <a:t>Country</a:t>
                      </a:r>
                      <a:endParaRPr lang="en-US" sz="800" b="0" i="0" u="none" strike="noStrike" dirty="0">
                        <a:solidFill>
                          <a:srgbClr val="000000"/>
                        </a:solidFill>
                        <a:effectLst/>
                        <a:latin typeface="Calibri"/>
                      </a:endParaRPr>
                    </a:p>
                  </a:txBody>
                  <a:tcPr marL="6709" marR="6709" marT="6709" marB="0" anchor="b"/>
                </a:tc>
                <a:tc>
                  <a:txBody>
                    <a:bodyPr/>
                    <a:lstStyle/>
                    <a:p>
                      <a:pPr algn="l" fontAlgn="b"/>
                      <a:r>
                        <a:rPr lang="en-US" sz="800" u="none" strike="noStrike" dirty="0">
                          <a:effectLst/>
                        </a:rPr>
                        <a:t>Most advance filing status</a:t>
                      </a:r>
                      <a:endParaRPr lang="en-US" sz="800" b="0" i="0" u="none" strike="noStrike" dirty="0">
                        <a:solidFill>
                          <a:srgbClr val="000000"/>
                        </a:solidFill>
                        <a:effectLst/>
                        <a:latin typeface="Calibri"/>
                      </a:endParaRPr>
                    </a:p>
                  </a:txBody>
                  <a:tcPr marL="6709" marR="6709" marT="6709" marB="0" anchor="b"/>
                </a:tc>
                <a:extLst>
                  <a:ext uri="{0D108BD9-81ED-4DB2-BD59-A6C34878D82A}">
                    <a16:rowId xmlns:a16="http://schemas.microsoft.com/office/drawing/2014/main" val="10000"/>
                  </a:ext>
                </a:extLst>
              </a:tr>
              <a:tr h="345700">
                <a:tc>
                  <a:txBody>
                    <a:bodyPr/>
                    <a:lstStyle/>
                    <a:p>
                      <a:pPr algn="l" fontAlgn="b"/>
                      <a:r>
                        <a:rPr lang="en-US" sz="800" u="none" strike="noStrike" dirty="0">
                          <a:effectLst/>
                        </a:rPr>
                        <a:t>Kenya</a:t>
                      </a:r>
                      <a:endParaRPr lang="en-US" sz="800" b="0" i="0" u="none" strike="noStrike" dirty="0">
                        <a:solidFill>
                          <a:srgbClr val="000000"/>
                        </a:solidFill>
                        <a:effectLst/>
                        <a:latin typeface="Calibri"/>
                      </a:endParaRPr>
                    </a:p>
                  </a:txBody>
                  <a:tcPr marL="6709" marR="6709" marT="6709" marB="0" anchor="b">
                    <a:solidFill>
                      <a:schemeClr val="bg1"/>
                    </a:solidFill>
                  </a:tcPr>
                </a:tc>
                <a:tc>
                  <a:txBody>
                    <a:bodyPr/>
                    <a:lstStyle/>
                    <a:p>
                      <a:pPr algn="l" fontAlgn="b"/>
                      <a:r>
                        <a:rPr lang="en-US" sz="800" u="none" strike="noStrike" dirty="0">
                          <a:effectLst/>
                        </a:rPr>
                        <a:t>Filed</a:t>
                      </a:r>
                      <a:endParaRPr lang="en-US" sz="800" b="0" i="0" u="none" strike="noStrike" dirty="0">
                        <a:solidFill>
                          <a:srgbClr val="000000"/>
                        </a:solidFill>
                        <a:effectLst/>
                        <a:latin typeface="Calibri"/>
                      </a:endParaRPr>
                    </a:p>
                  </a:txBody>
                  <a:tcPr marL="6709" marR="6709" marT="6709" marB="0" anchor="b">
                    <a:solidFill>
                      <a:schemeClr val="bg1"/>
                    </a:solidFill>
                  </a:tcPr>
                </a:tc>
                <a:extLst>
                  <a:ext uri="{0D108BD9-81ED-4DB2-BD59-A6C34878D82A}">
                    <a16:rowId xmlns:a16="http://schemas.microsoft.com/office/drawing/2014/main" val="10001"/>
                  </a:ext>
                </a:extLst>
              </a:tr>
              <a:tr h="345700">
                <a:tc>
                  <a:txBody>
                    <a:bodyPr/>
                    <a:lstStyle/>
                    <a:p>
                      <a:pPr algn="l" fontAlgn="b"/>
                      <a:r>
                        <a:rPr lang="en-US" sz="800" u="none" strike="noStrike">
                          <a:effectLst/>
                        </a:rPr>
                        <a:t>Tanzania</a:t>
                      </a:r>
                      <a:endParaRPr lang="en-US" sz="800" b="0" i="0" u="none" strike="noStrike">
                        <a:solidFill>
                          <a:srgbClr val="000000"/>
                        </a:solidFill>
                        <a:effectLst/>
                        <a:latin typeface="Calibri"/>
                      </a:endParaRPr>
                    </a:p>
                  </a:txBody>
                  <a:tcPr marL="6709" marR="6709" marT="6709" marB="0" anchor="b">
                    <a:solidFill>
                      <a:schemeClr val="bg1"/>
                    </a:solidFill>
                  </a:tcPr>
                </a:tc>
                <a:tc>
                  <a:txBody>
                    <a:bodyPr/>
                    <a:lstStyle/>
                    <a:p>
                      <a:pPr algn="l" fontAlgn="b"/>
                      <a:r>
                        <a:rPr lang="en-US" sz="800" u="none" strike="noStrike" dirty="0">
                          <a:effectLst/>
                        </a:rPr>
                        <a:t>Filed</a:t>
                      </a:r>
                      <a:endParaRPr lang="en-US" sz="800" b="0" i="0" u="none" strike="noStrike" dirty="0">
                        <a:solidFill>
                          <a:srgbClr val="000000"/>
                        </a:solidFill>
                        <a:effectLst/>
                        <a:latin typeface="Calibri"/>
                      </a:endParaRPr>
                    </a:p>
                  </a:txBody>
                  <a:tcPr marL="6709" marR="6709" marT="6709" marB="0" anchor="b">
                    <a:solidFill>
                      <a:schemeClr val="bg1"/>
                    </a:solidFill>
                  </a:tcPr>
                </a:tc>
                <a:extLst>
                  <a:ext uri="{0D108BD9-81ED-4DB2-BD59-A6C34878D82A}">
                    <a16:rowId xmlns:a16="http://schemas.microsoft.com/office/drawing/2014/main" val="10002"/>
                  </a:ext>
                </a:extLst>
              </a:tr>
              <a:tr h="190994">
                <a:tc>
                  <a:txBody>
                    <a:bodyPr/>
                    <a:lstStyle/>
                    <a:p>
                      <a:pPr algn="l" fontAlgn="b"/>
                      <a:r>
                        <a:rPr lang="en-US" sz="800" u="none" strike="noStrike">
                          <a:effectLst/>
                        </a:rPr>
                        <a:t>Botswana</a:t>
                      </a:r>
                      <a:endParaRPr lang="en-US" sz="800" b="0" i="0" u="none" strike="noStrike">
                        <a:solidFill>
                          <a:srgbClr val="000000"/>
                        </a:solidFill>
                        <a:effectLst/>
                        <a:latin typeface="Calibri"/>
                      </a:endParaRPr>
                    </a:p>
                  </a:txBody>
                  <a:tcPr marL="6709" marR="6709" marT="6709" marB="0" anchor="b">
                    <a:solidFill>
                      <a:schemeClr val="bg1"/>
                    </a:solidFill>
                  </a:tcPr>
                </a:tc>
                <a:tc>
                  <a:txBody>
                    <a:bodyPr/>
                    <a:lstStyle/>
                    <a:p>
                      <a:pPr algn="l" fontAlgn="b"/>
                      <a:r>
                        <a:rPr lang="en-US" sz="800" u="none" strike="noStrike" dirty="0">
                          <a:effectLst/>
                        </a:rPr>
                        <a:t>Filed</a:t>
                      </a:r>
                      <a:endParaRPr lang="en-US" sz="800" b="0" i="0" u="none" strike="noStrike" dirty="0">
                        <a:solidFill>
                          <a:srgbClr val="000000"/>
                        </a:solidFill>
                        <a:effectLst/>
                        <a:latin typeface="Calibri"/>
                      </a:endParaRPr>
                    </a:p>
                  </a:txBody>
                  <a:tcPr marL="6709" marR="6709" marT="6709" marB="0" anchor="b">
                    <a:solidFill>
                      <a:schemeClr val="bg1"/>
                    </a:solidFill>
                  </a:tcPr>
                </a:tc>
                <a:extLst>
                  <a:ext uri="{0D108BD9-81ED-4DB2-BD59-A6C34878D82A}">
                    <a16:rowId xmlns:a16="http://schemas.microsoft.com/office/drawing/2014/main" val="10003"/>
                  </a:ext>
                </a:extLst>
              </a:tr>
              <a:tr h="345700">
                <a:tc>
                  <a:txBody>
                    <a:bodyPr/>
                    <a:lstStyle/>
                    <a:p>
                      <a:pPr algn="l" rtl="0" fontAlgn="ctr"/>
                      <a:r>
                        <a:rPr lang="en-US" sz="800" u="none" strike="noStrike" dirty="0">
                          <a:effectLst/>
                        </a:rPr>
                        <a:t>Congo DRC</a:t>
                      </a:r>
                      <a:endParaRPr lang="en-US" sz="800" b="0" i="0" u="none" strike="noStrike" dirty="0">
                        <a:solidFill>
                          <a:srgbClr val="000000"/>
                        </a:solidFill>
                        <a:effectLst/>
                        <a:latin typeface="Cambria"/>
                      </a:endParaRPr>
                    </a:p>
                  </a:txBody>
                  <a:tcPr marL="6709" marR="6709" marT="6709" marB="0" anchor="ctr">
                    <a:solidFill>
                      <a:schemeClr val="bg1"/>
                    </a:solidFill>
                  </a:tcPr>
                </a:tc>
                <a:tc>
                  <a:txBody>
                    <a:bodyPr/>
                    <a:lstStyle/>
                    <a:p>
                      <a:pPr algn="l" fontAlgn="b"/>
                      <a:r>
                        <a:rPr lang="en-US" sz="800" u="none" strike="noStrike" dirty="0">
                          <a:effectLst/>
                        </a:rPr>
                        <a:t>Filed</a:t>
                      </a:r>
                      <a:endParaRPr lang="en-US" sz="800" b="0" i="0" u="none" strike="noStrike" dirty="0">
                        <a:solidFill>
                          <a:srgbClr val="000000"/>
                        </a:solidFill>
                        <a:effectLst/>
                        <a:latin typeface="Calibri"/>
                      </a:endParaRPr>
                    </a:p>
                  </a:txBody>
                  <a:tcPr marL="6709" marR="6709" marT="6709" marB="0" anchor="b">
                    <a:solidFill>
                      <a:schemeClr val="bg1"/>
                    </a:solidFill>
                  </a:tcPr>
                </a:tc>
                <a:extLst>
                  <a:ext uri="{0D108BD9-81ED-4DB2-BD59-A6C34878D82A}">
                    <a16:rowId xmlns:a16="http://schemas.microsoft.com/office/drawing/2014/main" val="10004"/>
                  </a:ext>
                </a:extLst>
              </a:tr>
              <a:tr h="190994">
                <a:tc>
                  <a:txBody>
                    <a:bodyPr/>
                    <a:lstStyle/>
                    <a:p>
                      <a:pPr algn="l" fontAlgn="b"/>
                      <a:r>
                        <a:rPr lang="en-US" sz="800" u="none" strike="noStrike">
                          <a:effectLst/>
                        </a:rPr>
                        <a:t>Ethiopia</a:t>
                      </a:r>
                      <a:endParaRPr lang="en-US" sz="800" b="0" i="0" u="none" strike="noStrike">
                        <a:solidFill>
                          <a:srgbClr val="000000"/>
                        </a:solidFill>
                        <a:effectLst/>
                        <a:latin typeface="Calibri"/>
                      </a:endParaRPr>
                    </a:p>
                  </a:txBody>
                  <a:tcPr marL="6709" marR="6709" marT="6709" marB="0" anchor="b">
                    <a:solidFill>
                      <a:schemeClr val="bg1"/>
                    </a:solidFill>
                  </a:tcPr>
                </a:tc>
                <a:tc>
                  <a:txBody>
                    <a:bodyPr/>
                    <a:lstStyle/>
                    <a:p>
                      <a:pPr algn="l" fontAlgn="b"/>
                      <a:r>
                        <a:rPr lang="en-US" sz="800" u="none" strike="noStrike" dirty="0">
                          <a:effectLst/>
                        </a:rPr>
                        <a:t>Filed</a:t>
                      </a:r>
                      <a:endParaRPr lang="en-US" sz="800" b="0" i="0" u="none" strike="noStrike" dirty="0">
                        <a:solidFill>
                          <a:srgbClr val="000000"/>
                        </a:solidFill>
                        <a:effectLst/>
                        <a:latin typeface="Calibri"/>
                      </a:endParaRPr>
                    </a:p>
                  </a:txBody>
                  <a:tcPr marL="6709" marR="6709" marT="6709" marB="0" anchor="b">
                    <a:solidFill>
                      <a:schemeClr val="bg1"/>
                    </a:solidFill>
                  </a:tcPr>
                </a:tc>
                <a:extLst>
                  <a:ext uri="{0D108BD9-81ED-4DB2-BD59-A6C34878D82A}">
                    <a16:rowId xmlns:a16="http://schemas.microsoft.com/office/drawing/2014/main" val="10005"/>
                  </a:ext>
                </a:extLst>
              </a:tr>
              <a:tr h="190994">
                <a:tc>
                  <a:txBody>
                    <a:bodyPr/>
                    <a:lstStyle/>
                    <a:p>
                      <a:pPr algn="l" fontAlgn="b"/>
                      <a:r>
                        <a:rPr lang="en-US" sz="800" u="none" strike="noStrike">
                          <a:effectLst/>
                        </a:rPr>
                        <a:t>Ghana</a:t>
                      </a:r>
                      <a:endParaRPr lang="en-US" sz="800" b="0" i="0" u="none" strike="noStrike">
                        <a:solidFill>
                          <a:srgbClr val="000000"/>
                        </a:solidFill>
                        <a:effectLst/>
                        <a:latin typeface="Calibri"/>
                      </a:endParaRPr>
                    </a:p>
                  </a:txBody>
                  <a:tcPr marL="6709" marR="6709" marT="6709" marB="0" anchor="b">
                    <a:solidFill>
                      <a:schemeClr val="bg1"/>
                    </a:solidFill>
                  </a:tcPr>
                </a:tc>
                <a:tc>
                  <a:txBody>
                    <a:bodyPr/>
                    <a:lstStyle/>
                    <a:p>
                      <a:pPr algn="l" fontAlgn="b"/>
                      <a:r>
                        <a:rPr lang="en-US" sz="800" u="none" strike="noStrike" dirty="0">
                          <a:effectLst/>
                        </a:rPr>
                        <a:t>Filed</a:t>
                      </a:r>
                      <a:endParaRPr lang="en-US" sz="800" b="0" i="0" u="none" strike="noStrike" dirty="0">
                        <a:solidFill>
                          <a:srgbClr val="000000"/>
                        </a:solidFill>
                        <a:effectLst/>
                        <a:latin typeface="Calibri"/>
                      </a:endParaRPr>
                    </a:p>
                  </a:txBody>
                  <a:tcPr marL="6709" marR="6709" marT="6709" marB="0" anchor="b">
                    <a:solidFill>
                      <a:schemeClr val="bg1"/>
                    </a:solidFill>
                  </a:tcPr>
                </a:tc>
                <a:extLst>
                  <a:ext uri="{0D108BD9-81ED-4DB2-BD59-A6C34878D82A}">
                    <a16:rowId xmlns:a16="http://schemas.microsoft.com/office/drawing/2014/main" val="10006"/>
                  </a:ext>
                </a:extLst>
              </a:tr>
              <a:tr h="190994">
                <a:tc>
                  <a:txBody>
                    <a:bodyPr/>
                    <a:lstStyle/>
                    <a:p>
                      <a:pPr algn="l" fontAlgn="b"/>
                      <a:r>
                        <a:rPr lang="en-US" sz="800" u="none" strike="noStrike">
                          <a:effectLst/>
                        </a:rPr>
                        <a:t>India</a:t>
                      </a:r>
                      <a:endParaRPr lang="en-US" sz="800" b="0" i="0" u="none" strike="noStrike">
                        <a:solidFill>
                          <a:srgbClr val="000000"/>
                        </a:solidFill>
                        <a:effectLst/>
                        <a:latin typeface="Calibri"/>
                      </a:endParaRPr>
                    </a:p>
                  </a:txBody>
                  <a:tcPr marL="6709" marR="6709" marT="6709" marB="0" anchor="b">
                    <a:solidFill>
                      <a:schemeClr val="bg1"/>
                    </a:solidFill>
                  </a:tcPr>
                </a:tc>
                <a:tc>
                  <a:txBody>
                    <a:bodyPr/>
                    <a:lstStyle/>
                    <a:p>
                      <a:pPr algn="l" fontAlgn="b"/>
                      <a:r>
                        <a:rPr lang="en-US" sz="800" u="none" strike="noStrike" dirty="0">
                          <a:effectLst/>
                        </a:rPr>
                        <a:t>Filed</a:t>
                      </a:r>
                      <a:endParaRPr lang="en-US" sz="800" b="0" i="0" u="none" strike="noStrike" dirty="0">
                        <a:solidFill>
                          <a:srgbClr val="000000"/>
                        </a:solidFill>
                        <a:effectLst/>
                        <a:latin typeface="Calibri"/>
                      </a:endParaRPr>
                    </a:p>
                  </a:txBody>
                  <a:tcPr marL="6709" marR="6709" marT="6709" marB="0" anchor="b">
                    <a:solidFill>
                      <a:schemeClr val="bg1"/>
                    </a:solidFill>
                  </a:tcPr>
                </a:tc>
                <a:extLst>
                  <a:ext uri="{0D108BD9-81ED-4DB2-BD59-A6C34878D82A}">
                    <a16:rowId xmlns:a16="http://schemas.microsoft.com/office/drawing/2014/main" val="10007"/>
                  </a:ext>
                </a:extLst>
              </a:tr>
              <a:tr h="190994">
                <a:tc>
                  <a:txBody>
                    <a:bodyPr/>
                    <a:lstStyle/>
                    <a:p>
                      <a:pPr algn="l" fontAlgn="b"/>
                      <a:r>
                        <a:rPr lang="en-US" sz="800" u="none" strike="noStrike">
                          <a:effectLst/>
                        </a:rPr>
                        <a:t>Malawi</a:t>
                      </a:r>
                      <a:endParaRPr lang="en-US" sz="800" b="0" i="0" u="none" strike="noStrike">
                        <a:solidFill>
                          <a:srgbClr val="000000"/>
                        </a:solidFill>
                        <a:effectLst/>
                        <a:latin typeface="Calibri"/>
                      </a:endParaRPr>
                    </a:p>
                  </a:txBody>
                  <a:tcPr marL="6709" marR="6709" marT="6709" marB="0" anchor="b">
                    <a:solidFill>
                      <a:schemeClr val="bg1"/>
                    </a:solidFill>
                  </a:tcPr>
                </a:tc>
                <a:tc>
                  <a:txBody>
                    <a:bodyPr/>
                    <a:lstStyle/>
                    <a:p>
                      <a:pPr algn="l" fontAlgn="b"/>
                      <a:r>
                        <a:rPr lang="en-US" sz="800" u="none" strike="noStrike" dirty="0">
                          <a:effectLst/>
                        </a:rPr>
                        <a:t>Filed</a:t>
                      </a:r>
                      <a:endParaRPr lang="en-US" sz="800" b="0" i="0" u="none" strike="noStrike" dirty="0">
                        <a:solidFill>
                          <a:srgbClr val="000000"/>
                        </a:solidFill>
                        <a:effectLst/>
                        <a:latin typeface="Calibri"/>
                      </a:endParaRPr>
                    </a:p>
                  </a:txBody>
                  <a:tcPr marL="6709" marR="6709" marT="6709" marB="0" anchor="b">
                    <a:solidFill>
                      <a:schemeClr val="bg1"/>
                    </a:solidFill>
                  </a:tcPr>
                </a:tc>
                <a:extLst>
                  <a:ext uri="{0D108BD9-81ED-4DB2-BD59-A6C34878D82A}">
                    <a16:rowId xmlns:a16="http://schemas.microsoft.com/office/drawing/2014/main" val="10008"/>
                  </a:ext>
                </a:extLst>
              </a:tr>
              <a:tr h="190994">
                <a:tc>
                  <a:txBody>
                    <a:bodyPr/>
                    <a:lstStyle/>
                    <a:p>
                      <a:pPr algn="l" fontAlgn="b"/>
                      <a:r>
                        <a:rPr lang="en-US" sz="800" u="none" strike="noStrike">
                          <a:effectLst/>
                        </a:rPr>
                        <a:t>Namibia</a:t>
                      </a:r>
                      <a:endParaRPr lang="en-US" sz="800" b="0" i="0" u="none" strike="noStrike">
                        <a:solidFill>
                          <a:srgbClr val="000000"/>
                        </a:solidFill>
                        <a:effectLst/>
                        <a:latin typeface="Calibri"/>
                      </a:endParaRPr>
                    </a:p>
                  </a:txBody>
                  <a:tcPr marL="6709" marR="6709" marT="6709" marB="0" anchor="b">
                    <a:solidFill>
                      <a:schemeClr val="bg1"/>
                    </a:solidFill>
                  </a:tcPr>
                </a:tc>
                <a:tc>
                  <a:txBody>
                    <a:bodyPr/>
                    <a:lstStyle/>
                    <a:p>
                      <a:pPr algn="l" fontAlgn="b"/>
                      <a:r>
                        <a:rPr lang="en-US" sz="800" u="none" strike="noStrike" dirty="0">
                          <a:effectLst/>
                        </a:rPr>
                        <a:t>Filed</a:t>
                      </a:r>
                      <a:endParaRPr lang="en-US" sz="800" b="0" i="0" u="none" strike="noStrike" dirty="0">
                        <a:solidFill>
                          <a:srgbClr val="000000"/>
                        </a:solidFill>
                        <a:effectLst/>
                        <a:latin typeface="Calibri"/>
                      </a:endParaRPr>
                    </a:p>
                  </a:txBody>
                  <a:tcPr marL="6709" marR="6709" marT="6709" marB="0" anchor="b">
                    <a:solidFill>
                      <a:schemeClr val="bg1"/>
                    </a:solidFill>
                  </a:tcPr>
                </a:tc>
                <a:extLst>
                  <a:ext uri="{0D108BD9-81ED-4DB2-BD59-A6C34878D82A}">
                    <a16:rowId xmlns:a16="http://schemas.microsoft.com/office/drawing/2014/main" val="10009"/>
                  </a:ext>
                </a:extLst>
              </a:tr>
              <a:tr h="190994">
                <a:tc>
                  <a:txBody>
                    <a:bodyPr/>
                    <a:lstStyle/>
                    <a:p>
                      <a:pPr algn="l" fontAlgn="b"/>
                      <a:r>
                        <a:rPr lang="en-US" sz="800" u="none" strike="noStrike">
                          <a:effectLst/>
                        </a:rPr>
                        <a:t>Nigeria</a:t>
                      </a:r>
                      <a:endParaRPr lang="en-US" sz="800" b="0" i="0" u="none" strike="noStrike">
                        <a:solidFill>
                          <a:srgbClr val="000000"/>
                        </a:solidFill>
                        <a:effectLst/>
                        <a:latin typeface="Calibri"/>
                      </a:endParaRPr>
                    </a:p>
                  </a:txBody>
                  <a:tcPr marL="6709" marR="6709" marT="6709" marB="0" anchor="b">
                    <a:solidFill>
                      <a:schemeClr val="bg1"/>
                    </a:solidFill>
                  </a:tcPr>
                </a:tc>
                <a:tc>
                  <a:txBody>
                    <a:bodyPr/>
                    <a:lstStyle/>
                    <a:p>
                      <a:pPr algn="l" fontAlgn="b"/>
                      <a:r>
                        <a:rPr lang="en-US" sz="800" u="none" strike="noStrike" dirty="0">
                          <a:effectLst/>
                        </a:rPr>
                        <a:t>Filed</a:t>
                      </a:r>
                      <a:endParaRPr lang="en-US" sz="800" b="0" i="0" u="none" strike="noStrike" dirty="0">
                        <a:solidFill>
                          <a:srgbClr val="000000"/>
                        </a:solidFill>
                        <a:effectLst/>
                        <a:latin typeface="Calibri"/>
                      </a:endParaRPr>
                    </a:p>
                  </a:txBody>
                  <a:tcPr marL="6709" marR="6709" marT="6709" marB="0" anchor="b">
                    <a:solidFill>
                      <a:schemeClr val="bg1"/>
                    </a:solidFill>
                  </a:tcPr>
                </a:tc>
                <a:extLst>
                  <a:ext uri="{0D108BD9-81ED-4DB2-BD59-A6C34878D82A}">
                    <a16:rowId xmlns:a16="http://schemas.microsoft.com/office/drawing/2014/main" val="10010"/>
                  </a:ext>
                </a:extLst>
              </a:tr>
              <a:tr h="356646">
                <a:tc>
                  <a:txBody>
                    <a:bodyPr/>
                    <a:lstStyle/>
                    <a:p>
                      <a:pPr algn="l" fontAlgn="b"/>
                      <a:r>
                        <a:rPr lang="en-US" sz="800" u="none" strike="noStrike">
                          <a:effectLst/>
                        </a:rPr>
                        <a:t>South Africa</a:t>
                      </a:r>
                      <a:endParaRPr lang="en-US" sz="800" b="0" i="0" u="none" strike="noStrike">
                        <a:solidFill>
                          <a:srgbClr val="000000"/>
                        </a:solidFill>
                        <a:effectLst/>
                        <a:latin typeface="Calibri"/>
                      </a:endParaRPr>
                    </a:p>
                  </a:txBody>
                  <a:tcPr marL="6709" marR="6709" marT="6709" marB="0" anchor="b">
                    <a:solidFill>
                      <a:schemeClr val="bg1"/>
                    </a:solidFill>
                  </a:tcPr>
                </a:tc>
                <a:tc>
                  <a:txBody>
                    <a:bodyPr/>
                    <a:lstStyle/>
                    <a:p>
                      <a:pPr algn="l" fontAlgn="b"/>
                      <a:r>
                        <a:rPr lang="en-US" sz="800" u="none" strike="noStrike" dirty="0">
                          <a:effectLst/>
                        </a:rPr>
                        <a:t>Filed</a:t>
                      </a:r>
                      <a:endParaRPr lang="en-US" sz="800" b="0" i="0" u="none" strike="noStrike" dirty="0">
                        <a:solidFill>
                          <a:srgbClr val="000000"/>
                        </a:solidFill>
                        <a:effectLst/>
                        <a:latin typeface="Calibri"/>
                      </a:endParaRPr>
                    </a:p>
                  </a:txBody>
                  <a:tcPr marL="6709" marR="6709" marT="6709" marB="0" anchor="b">
                    <a:solidFill>
                      <a:schemeClr val="bg1"/>
                    </a:solidFill>
                  </a:tcPr>
                </a:tc>
                <a:extLst>
                  <a:ext uri="{0D108BD9-81ED-4DB2-BD59-A6C34878D82A}">
                    <a16:rowId xmlns:a16="http://schemas.microsoft.com/office/drawing/2014/main" val="10011"/>
                  </a:ext>
                </a:extLst>
              </a:tr>
              <a:tr h="190994">
                <a:tc>
                  <a:txBody>
                    <a:bodyPr/>
                    <a:lstStyle/>
                    <a:p>
                      <a:pPr algn="l" fontAlgn="b"/>
                      <a:r>
                        <a:rPr lang="en-US" sz="800" u="none" strike="noStrike">
                          <a:effectLst/>
                        </a:rPr>
                        <a:t>Uganda</a:t>
                      </a:r>
                      <a:endParaRPr lang="en-US" sz="800" b="0" i="0" u="none" strike="noStrike">
                        <a:solidFill>
                          <a:srgbClr val="000000"/>
                        </a:solidFill>
                        <a:effectLst/>
                        <a:latin typeface="Calibri"/>
                      </a:endParaRPr>
                    </a:p>
                  </a:txBody>
                  <a:tcPr marL="6709" marR="6709" marT="6709" marB="0" anchor="b">
                    <a:solidFill>
                      <a:schemeClr val="bg1"/>
                    </a:solidFill>
                  </a:tcPr>
                </a:tc>
                <a:tc>
                  <a:txBody>
                    <a:bodyPr/>
                    <a:lstStyle/>
                    <a:p>
                      <a:pPr algn="l" fontAlgn="b"/>
                      <a:r>
                        <a:rPr lang="en-US" sz="800" u="none" strike="noStrike" dirty="0">
                          <a:effectLst/>
                        </a:rPr>
                        <a:t>Filed</a:t>
                      </a:r>
                      <a:endParaRPr lang="en-US" sz="800" b="0" i="0" u="none" strike="noStrike" dirty="0">
                        <a:solidFill>
                          <a:srgbClr val="000000"/>
                        </a:solidFill>
                        <a:effectLst/>
                        <a:latin typeface="Calibri"/>
                      </a:endParaRPr>
                    </a:p>
                  </a:txBody>
                  <a:tcPr marL="6709" marR="6709" marT="6709" marB="0" anchor="b">
                    <a:solidFill>
                      <a:schemeClr val="bg1"/>
                    </a:solidFill>
                  </a:tcPr>
                </a:tc>
                <a:extLst>
                  <a:ext uri="{0D108BD9-81ED-4DB2-BD59-A6C34878D82A}">
                    <a16:rowId xmlns:a16="http://schemas.microsoft.com/office/drawing/2014/main" val="10012"/>
                  </a:ext>
                </a:extLst>
              </a:tr>
              <a:tr h="190994">
                <a:tc>
                  <a:txBody>
                    <a:bodyPr/>
                    <a:lstStyle/>
                    <a:p>
                      <a:pPr algn="l" fontAlgn="b"/>
                      <a:r>
                        <a:rPr lang="en-US" sz="800" u="none" strike="noStrike">
                          <a:effectLst/>
                        </a:rPr>
                        <a:t>Vietnam</a:t>
                      </a:r>
                      <a:endParaRPr lang="en-US" sz="800" b="0" i="0" u="none" strike="noStrike">
                        <a:solidFill>
                          <a:srgbClr val="000000"/>
                        </a:solidFill>
                        <a:effectLst/>
                        <a:latin typeface="Calibri"/>
                      </a:endParaRPr>
                    </a:p>
                  </a:txBody>
                  <a:tcPr marL="6709" marR="6709" marT="6709" marB="0" anchor="b">
                    <a:solidFill>
                      <a:schemeClr val="bg1"/>
                    </a:solidFill>
                  </a:tcPr>
                </a:tc>
                <a:tc>
                  <a:txBody>
                    <a:bodyPr/>
                    <a:lstStyle/>
                    <a:p>
                      <a:pPr algn="l" fontAlgn="b"/>
                      <a:r>
                        <a:rPr lang="en-US" sz="800" u="none" strike="noStrike" dirty="0">
                          <a:effectLst/>
                        </a:rPr>
                        <a:t>Filed</a:t>
                      </a:r>
                      <a:endParaRPr lang="en-US" sz="800" b="0" i="0" u="none" strike="noStrike" dirty="0">
                        <a:solidFill>
                          <a:srgbClr val="000000"/>
                        </a:solidFill>
                        <a:effectLst/>
                        <a:latin typeface="Calibri"/>
                      </a:endParaRPr>
                    </a:p>
                  </a:txBody>
                  <a:tcPr marL="6709" marR="6709" marT="6709" marB="0" anchor="b">
                    <a:solidFill>
                      <a:schemeClr val="bg1"/>
                    </a:solidFill>
                  </a:tcPr>
                </a:tc>
                <a:extLst>
                  <a:ext uri="{0D108BD9-81ED-4DB2-BD59-A6C34878D82A}">
                    <a16:rowId xmlns:a16="http://schemas.microsoft.com/office/drawing/2014/main" val="10013"/>
                  </a:ext>
                </a:extLst>
              </a:tr>
              <a:tr h="190994">
                <a:tc>
                  <a:txBody>
                    <a:bodyPr/>
                    <a:lstStyle/>
                    <a:p>
                      <a:pPr algn="l" fontAlgn="b"/>
                      <a:r>
                        <a:rPr lang="en-US" sz="800" u="none" strike="noStrike">
                          <a:effectLst/>
                        </a:rPr>
                        <a:t>Zambia</a:t>
                      </a:r>
                      <a:endParaRPr lang="en-US" sz="800" b="0" i="0" u="none" strike="noStrike">
                        <a:solidFill>
                          <a:srgbClr val="000000"/>
                        </a:solidFill>
                        <a:effectLst/>
                        <a:latin typeface="Calibri"/>
                      </a:endParaRPr>
                    </a:p>
                  </a:txBody>
                  <a:tcPr marL="6709" marR="6709" marT="6709" marB="0" anchor="b">
                    <a:solidFill>
                      <a:schemeClr val="bg1"/>
                    </a:solidFill>
                  </a:tcPr>
                </a:tc>
                <a:tc>
                  <a:txBody>
                    <a:bodyPr/>
                    <a:lstStyle/>
                    <a:p>
                      <a:pPr algn="l" fontAlgn="b"/>
                      <a:r>
                        <a:rPr lang="en-US" sz="800" u="none" strike="noStrike" dirty="0">
                          <a:effectLst/>
                        </a:rPr>
                        <a:t>Filed</a:t>
                      </a:r>
                      <a:endParaRPr lang="en-US" sz="800" b="0" i="0" u="none" strike="noStrike" dirty="0">
                        <a:solidFill>
                          <a:srgbClr val="000000"/>
                        </a:solidFill>
                        <a:effectLst/>
                        <a:latin typeface="Calibri"/>
                      </a:endParaRPr>
                    </a:p>
                  </a:txBody>
                  <a:tcPr marL="6709" marR="6709" marT="6709" marB="0" anchor="b">
                    <a:solidFill>
                      <a:schemeClr val="bg1"/>
                    </a:solidFill>
                  </a:tcPr>
                </a:tc>
                <a:extLst>
                  <a:ext uri="{0D108BD9-81ED-4DB2-BD59-A6C34878D82A}">
                    <a16:rowId xmlns:a16="http://schemas.microsoft.com/office/drawing/2014/main" val="10014"/>
                  </a:ext>
                </a:extLst>
              </a:tr>
              <a:tr h="190994">
                <a:tc>
                  <a:txBody>
                    <a:bodyPr/>
                    <a:lstStyle/>
                    <a:p>
                      <a:pPr algn="l" fontAlgn="b"/>
                      <a:r>
                        <a:rPr lang="en-US" sz="800" u="none" strike="noStrike">
                          <a:effectLst/>
                        </a:rPr>
                        <a:t>Zimbabwe</a:t>
                      </a:r>
                      <a:endParaRPr lang="en-US" sz="800" b="0" i="0" u="none" strike="noStrike">
                        <a:solidFill>
                          <a:srgbClr val="000000"/>
                        </a:solidFill>
                        <a:effectLst/>
                        <a:latin typeface="Calibri"/>
                      </a:endParaRPr>
                    </a:p>
                  </a:txBody>
                  <a:tcPr marL="6709" marR="6709" marT="6709" marB="0" anchor="b">
                    <a:solidFill>
                      <a:schemeClr val="bg1"/>
                    </a:solidFill>
                  </a:tcPr>
                </a:tc>
                <a:tc>
                  <a:txBody>
                    <a:bodyPr/>
                    <a:lstStyle/>
                    <a:p>
                      <a:pPr algn="l" fontAlgn="b"/>
                      <a:r>
                        <a:rPr lang="en-US" sz="800" u="none" strike="noStrike" dirty="0">
                          <a:effectLst/>
                        </a:rPr>
                        <a:t>Filed</a:t>
                      </a:r>
                      <a:endParaRPr lang="en-US" sz="800" b="0" i="0" u="none" strike="noStrike" dirty="0">
                        <a:solidFill>
                          <a:srgbClr val="000000"/>
                        </a:solidFill>
                        <a:effectLst/>
                        <a:latin typeface="Calibri"/>
                      </a:endParaRPr>
                    </a:p>
                  </a:txBody>
                  <a:tcPr marL="6709" marR="6709" marT="6709" marB="0" anchor="b">
                    <a:solidFill>
                      <a:schemeClr val="bg1"/>
                    </a:solidFill>
                  </a:tcPr>
                </a:tc>
                <a:extLst>
                  <a:ext uri="{0D108BD9-81ED-4DB2-BD59-A6C34878D82A}">
                    <a16:rowId xmlns:a16="http://schemas.microsoft.com/office/drawing/2014/main" val="10015"/>
                  </a:ext>
                </a:extLst>
              </a:tr>
              <a:tr h="190994">
                <a:tc>
                  <a:txBody>
                    <a:bodyPr/>
                    <a:lstStyle/>
                    <a:p>
                      <a:pPr algn="l" fontAlgn="b"/>
                      <a:r>
                        <a:rPr lang="en-US" sz="800" u="none" strike="noStrike">
                          <a:effectLst/>
                        </a:rPr>
                        <a:t>Cambodia</a:t>
                      </a:r>
                      <a:endParaRPr lang="en-US" sz="800" b="0" i="0" u="none" strike="noStrike">
                        <a:solidFill>
                          <a:srgbClr val="000000"/>
                        </a:solidFill>
                        <a:effectLst/>
                        <a:latin typeface="Calibri"/>
                      </a:endParaRPr>
                    </a:p>
                  </a:txBody>
                  <a:tcPr marL="6709" marR="6709" marT="6709" marB="0" anchor="b">
                    <a:solidFill>
                      <a:schemeClr val="bg1"/>
                    </a:solidFill>
                  </a:tcPr>
                </a:tc>
                <a:tc>
                  <a:txBody>
                    <a:bodyPr/>
                    <a:lstStyle/>
                    <a:p>
                      <a:pPr algn="l" fontAlgn="b"/>
                      <a:r>
                        <a:rPr lang="en-US" sz="800" u="none" strike="noStrike" dirty="0">
                          <a:effectLst/>
                        </a:rPr>
                        <a:t>Q3-17</a:t>
                      </a:r>
                      <a:endParaRPr lang="en-US" sz="800" b="0" i="0" u="none" strike="noStrike" dirty="0">
                        <a:solidFill>
                          <a:srgbClr val="000000"/>
                        </a:solidFill>
                        <a:effectLst/>
                        <a:latin typeface="Calibri"/>
                      </a:endParaRPr>
                    </a:p>
                  </a:txBody>
                  <a:tcPr marL="6709" marR="6709" marT="6709" marB="0" anchor="b">
                    <a:solidFill>
                      <a:schemeClr val="bg1"/>
                    </a:solidFill>
                  </a:tcPr>
                </a:tc>
                <a:extLst>
                  <a:ext uri="{0D108BD9-81ED-4DB2-BD59-A6C34878D82A}">
                    <a16:rowId xmlns:a16="http://schemas.microsoft.com/office/drawing/2014/main" val="10016"/>
                  </a:ext>
                </a:extLst>
              </a:tr>
              <a:tr h="190994">
                <a:tc>
                  <a:txBody>
                    <a:bodyPr/>
                    <a:lstStyle/>
                    <a:p>
                      <a:pPr algn="l" fontAlgn="b"/>
                      <a:r>
                        <a:rPr lang="en-US" sz="800" u="none" strike="noStrike">
                          <a:effectLst/>
                        </a:rPr>
                        <a:t>Cameroon</a:t>
                      </a:r>
                      <a:endParaRPr lang="en-US" sz="800" b="0" i="0" u="none" strike="noStrike">
                        <a:solidFill>
                          <a:srgbClr val="000000"/>
                        </a:solidFill>
                        <a:effectLst/>
                        <a:latin typeface="Calibri"/>
                      </a:endParaRPr>
                    </a:p>
                  </a:txBody>
                  <a:tcPr marL="6709" marR="6709" marT="6709" marB="0" anchor="b">
                    <a:solidFill>
                      <a:schemeClr val="bg1"/>
                    </a:solidFill>
                  </a:tcPr>
                </a:tc>
                <a:tc>
                  <a:txBody>
                    <a:bodyPr/>
                    <a:lstStyle/>
                    <a:p>
                      <a:pPr algn="l" fontAlgn="b"/>
                      <a:r>
                        <a:rPr lang="en-US" sz="800" u="none" strike="noStrike" dirty="0">
                          <a:effectLst/>
                        </a:rPr>
                        <a:t>Q3-17</a:t>
                      </a:r>
                      <a:endParaRPr lang="en-US" sz="800" b="0" i="0" u="none" strike="noStrike" dirty="0">
                        <a:solidFill>
                          <a:srgbClr val="000000"/>
                        </a:solidFill>
                        <a:effectLst/>
                        <a:latin typeface="Calibri"/>
                      </a:endParaRPr>
                    </a:p>
                  </a:txBody>
                  <a:tcPr marL="6709" marR="6709" marT="6709" marB="0" anchor="b">
                    <a:solidFill>
                      <a:schemeClr val="bg1"/>
                    </a:solidFill>
                  </a:tcPr>
                </a:tc>
                <a:extLst>
                  <a:ext uri="{0D108BD9-81ED-4DB2-BD59-A6C34878D82A}">
                    <a16:rowId xmlns:a16="http://schemas.microsoft.com/office/drawing/2014/main" val="10017"/>
                  </a:ext>
                </a:extLst>
              </a:tr>
              <a:tr h="190994">
                <a:tc>
                  <a:txBody>
                    <a:bodyPr/>
                    <a:lstStyle/>
                    <a:p>
                      <a:pPr algn="l" fontAlgn="b"/>
                      <a:r>
                        <a:rPr lang="en-US" sz="800" u="none" strike="noStrike">
                          <a:effectLst/>
                        </a:rPr>
                        <a:t>Chad</a:t>
                      </a:r>
                      <a:endParaRPr lang="en-US" sz="800" b="0" i="0" u="none" strike="noStrike">
                        <a:solidFill>
                          <a:srgbClr val="000000"/>
                        </a:solidFill>
                        <a:effectLst/>
                        <a:latin typeface="Calibri"/>
                      </a:endParaRPr>
                    </a:p>
                  </a:txBody>
                  <a:tcPr marL="6709" marR="6709" marT="6709" marB="0" anchor="b">
                    <a:solidFill>
                      <a:schemeClr val="bg1"/>
                    </a:solidFill>
                  </a:tcPr>
                </a:tc>
                <a:tc>
                  <a:txBody>
                    <a:bodyPr/>
                    <a:lstStyle/>
                    <a:p>
                      <a:pPr algn="l" fontAlgn="b"/>
                      <a:r>
                        <a:rPr lang="en-US" sz="800" u="none" strike="noStrike" dirty="0">
                          <a:effectLst/>
                        </a:rPr>
                        <a:t>Q3-17</a:t>
                      </a:r>
                      <a:endParaRPr lang="en-US" sz="800" b="0" i="0" u="none" strike="noStrike" dirty="0">
                        <a:solidFill>
                          <a:srgbClr val="000000"/>
                        </a:solidFill>
                        <a:effectLst/>
                        <a:latin typeface="Calibri"/>
                      </a:endParaRPr>
                    </a:p>
                  </a:txBody>
                  <a:tcPr marL="6709" marR="6709" marT="6709" marB="0" anchor="b">
                    <a:solidFill>
                      <a:schemeClr val="bg1"/>
                    </a:solidFill>
                  </a:tcPr>
                </a:tc>
                <a:extLst>
                  <a:ext uri="{0D108BD9-81ED-4DB2-BD59-A6C34878D82A}">
                    <a16:rowId xmlns:a16="http://schemas.microsoft.com/office/drawing/2014/main" val="10018"/>
                  </a:ext>
                </a:extLst>
              </a:tr>
              <a:tr h="356646">
                <a:tc>
                  <a:txBody>
                    <a:bodyPr/>
                    <a:lstStyle/>
                    <a:p>
                      <a:pPr algn="l" fontAlgn="b"/>
                      <a:r>
                        <a:rPr lang="en-US" sz="800" u="none" strike="noStrike" dirty="0">
                          <a:effectLst/>
                        </a:rPr>
                        <a:t>Côte d'Ivoire</a:t>
                      </a:r>
                      <a:endParaRPr lang="en-US" sz="800" b="0" i="0" u="none" strike="noStrike" dirty="0">
                        <a:solidFill>
                          <a:srgbClr val="000000"/>
                        </a:solidFill>
                        <a:effectLst/>
                        <a:latin typeface="Cambria"/>
                      </a:endParaRPr>
                    </a:p>
                  </a:txBody>
                  <a:tcPr marL="6709" marR="6709" marT="6709" marB="0" anchor="b">
                    <a:solidFill>
                      <a:schemeClr val="bg1"/>
                    </a:solidFill>
                  </a:tcPr>
                </a:tc>
                <a:tc>
                  <a:txBody>
                    <a:bodyPr/>
                    <a:lstStyle/>
                    <a:p>
                      <a:pPr algn="l" fontAlgn="b"/>
                      <a:r>
                        <a:rPr lang="en-US" sz="800" u="none" strike="noStrike" dirty="0">
                          <a:effectLst/>
                        </a:rPr>
                        <a:t>Q3-17</a:t>
                      </a:r>
                      <a:endParaRPr lang="en-US" sz="800" b="0" i="0" u="none" strike="noStrike" dirty="0">
                        <a:solidFill>
                          <a:srgbClr val="000000"/>
                        </a:solidFill>
                        <a:effectLst/>
                        <a:latin typeface="Calibri"/>
                      </a:endParaRPr>
                    </a:p>
                  </a:txBody>
                  <a:tcPr marL="6709" marR="6709" marT="6709" marB="0" anchor="b">
                    <a:solidFill>
                      <a:schemeClr val="bg1"/>
                    </a:solidFill>
                  </a:tcPr>
                </a:tc>
                <a:extLst>
                  <a:ext uri="{0D108BD9-81ED-4DB2-BD59-A6C34878D82A}">
                    <a16:rowId xmlns:a16="http://schemas.microsoft.com/office/drawing/2014/main" val="10019"/>
                  </a:ext>
                </a:extLst>
              </a:tr>
              <a:tr h="190994">
                <a:tc>
                  <a:txBody>
                    <a:bodyPr/>
                    <a:lstStyle/>
                    <a:p>
                      <a:pPr algn="l" fontAlgn="b"/>
                      <a:r>
                        <a:rPr lang="en-US" sz="800" u="none" strike="noStrike" dirty="0">
                          <a:effectLst/>
                        </a:rPr>
                        <a:t>Haiti</a:t>
                      </a:r>
                      <a:endParaRPr lang="en-US" sz="800" b="0" i="0" u="none" strike="noStrike" dirty="0">
                        <a:solidFill>
                          <a:srgbClr val="000000"/>
                        </a:solidFill>
                        <a:effectLst/>
                        <a:latin typeface="Calibri"/>
                      </a:endParaRPr>
                    </a:p>
                  </a:txBody>
                  <a:tcPr marL="6709" marR="6709" marT="6709" marB="0" anchor="b">
                    <a:solidFill>
                      <a:schemeClr val="bg1"/>
                    </a:solidFill>
                  </a:tcPr>
                </a:tc>
                <a:tc>
                  <a:txBody>
                    <a:bodyPr/>
                    <a:lstStyle/>
                    <a:p>
                      <a:pPr algn="l" fontAlgn="b"/>
                      <a:r>
                        <a:rPr lang="en-US" sz="800" u="none" strike="noStrike" dirty="0">
                          <a:effectLst/>
                        </a:rPr>
                        <a:t>Q3-17</a:t>
                      </a:r>
                      <a:endParaRPr lang="en-US" sz="800" b="0" i="0" u="none" strike="noStrike" dirty="0">
                        <a:solidFill>
                          <a:srgbClr val="000000"/>
                        </a:solidFill>
                        <a:effectLst/>
                        <a:latin typeface="Calibri"/>
                      </a:endParaRPr>
                    </a:p>
                  </a:txBody>
                  <a:tcPr marL="6709" marR="6709" marT="6709" marB="0" anchor="b">
                    <a:solidFill>
                      <a:schemeClr val="bg1"/>
                    </a:solidFill>
                  </a:tcPr>
                </a:tc>
                <a:extLst>
                  <a:ext uri="{0D108BD9-81ED-4DB2-BD59-A6C34878D82A}">
                    <a16:rowId xmlns:a16="http://schemas.microsoft.com/office/drawing/2014/main" val="10020"/>
                  </a:ext>
                </a:extLst>
              </a:tr>
              <a:tr h="190994">
                <a:tc>
                  <a:txBody>
                    <a:bodyPr/>
                    <a:lstStyle/>
                    <a:p>
                      <a:pPr algn="l" fontAlgn="b"/>
                      <a:r>
                        <a:rPr lang="en-US" sz="800" u="none" strike="noStrike" dirty="0">
                          <a:effectLst/>
                        </a:rPr>
                        <a:t>Indonesia</a:t>
                      </a:r>
                      <a:endParaRPr lang="en-US" sz="800" b="0" i="0" u="none" strike="noStrike" dirty="0">
                        <a:solidFill>
                          <a:srgbClr val="000000"/>
                        </a:solidFill>
                        <a:effectLst/>
                        <a:latin typeface="Calibri"/>
                      </a:endParaRPr>
                    </a:p>
                  </a:txBody>
                  <a:tcPr marL="6709" marR="6709" marT="6709" marB="0" anchor="b">
                    <a:solidFill>
                      <a:schemeClr val="bg1"/>
                    </a:solidFill>
                  </a:tcPr>
                </a:tc>
                <a:tc>
                  <a:txBody>
                    <a:bodyPr/>
                    <a:lstStyle/>
                    <a:p>
                      <a:pPr algn="l" fontAlgn="b"/>
                      <a:r>
                        <a:rPr lang="en-US" sz="800" u="none" strike="noStrike" dirty="0">
                          <a:effectLst/>
                        </a:rPr>
                        <a:t>Q3-17</a:t>
                      </a:r>
                      <a:endParaRPr lang="en-US" sz="800" b="0" i="0" u="none" strike="noStrike" dirty="0">
                        <a:solidFill>
                          <a:srgbClr val="000000"/>
                        </a:solidFill>
                        <a:effectLst/>
                        <a:latin typeface="Calibri"/>
                      </a:endParaRPr>
                    </a:p>
                  </a:txBody>
                  <a:tcPr marL="6709" marR="6709" marT="6709" marB="0" anchor="b">
                    <a:solidFill>
                      <a:schemeClr val="bg1"/>
                    </a:solidFill>
                  </a:tcPr>
                </a:tc>
                <a:extLst>
                  <a:ext uri="{0D108BD9-81ED-4DB2-BD59-A6C34878D82A}">
                    <a16:rowId xmlns:a16="http://schemas.microsoft.com/office/drawing/2014/main" val="10021"/>
                  </a:ext>
                </a:extLst>
              </a:tr>
              <a:tr h="356646">
                <a:tc>
                  <a:txBody>
                    <a:bodyPr/>
                    <a:lstStyle/>
                    <a:p>
                      <a:pPr algn="l" fontAlgn="b"/>
                      <a:r>
                        <a:rPr lang="en-US" sz="800" u="none" strike="noStrike" dirty="0">
                          <a:effectLst/>
                        </a:rPr>
                        <a:t>Mozambique</a:t>
                      </a:r>
                      <a:endParaRPr lang="en-US" sz="800" b="0" i="0" u="none" strike="noStrike" dirty="0">
                        <a:solidFill>
                          <a:srgbClr val="000000"/>
                        </a:solidFill>
                        <a:effectLst/>
                        <a:latin typeface="Calibri"/>
                      </a:endParaRPr>
                    </a:p>
                  </a:txBody>
                  <a:tcPr marL="6709" marR="6709" marT="6709" marB="0" anchor="b">
                    <a:solidFill>
                      <a:schemeClr val="bg1"/>
                    </a:solidFill>
                  </a:tcPr>
                </a:tc>
                <a:tc>
                  <a:txBody>
                    <a:bodyPr/>
                    <a:lstStyle/>
                    <a:p>
                      <a:pPr algn="l" fontAlgn="b"/>
                      <a:r>
                        <a:rPr lang="en-US" sz="800" u="none" strike="noStrike" dirty="0">
                          <a:effectLst/>
                        </a:rPr>
                        <a:t>Q3-17</a:t>
                      </a:r>
                      <a:endParaRPr lang="en-US" sz="800" b="0" i="0" u="none" strike="noStrike" dirty="0">
                        <a:solidFill>
                          <a:srgbClr val="000000"/>
                        </a:solidFill>
                        <a:effectLst/>
                        <a:latin typeface="Calibri"/>
                      </a:endParaRPr>
                    </a:p>
                  </a:txBody>
                  <a:tcPr marL="6709" marR="6709" marT="6709" marB="0" anchor="b">
                    <a:solidFill>
                      <a:schemeClr val="bg1"/>
                    </a:solidFill>
                  </a:tcPr>
                </a:tc>
                <a:extLst>
                  <a:ext uri="{0D108BD9-81ED-4DB2-BD59-A6C34878D82A}">
                    <a16:rowId xmlns:a16="http://schemas.microsoft.com/office/drawing/2014/main" val="10022"/>
                  </a:ext>
                </a:extLst>
              </a:tr>
              <a:tr h="190994">
                <a:tc>
                  <a:txBody>
                    <a:bodyPr/>
                    <a:lstStyle/>
                    <a:p>
                      <a:pPr algn="l" fontAlgn="b"/>
                      <a:r>
                        <a:rPr lang="en-US" sz="800" u="none" strike="noStrike" dirty="0" err="1">
                          <a:effectLst/>
                        </a:rPr>
                        <a:t>Mynmar</a:t>
                      </a:r>
                      <a:endParaRPr lang="en-US" sz="800" b="0" i="0" u="none" strike="noStrike" dirty="0">
                        <a:solidFill>
                          <a:srgbClr val="000000"/>
                        </a:solidFill>
                        <a:effectLst/>
                        <a:latin typeface="Calibri"/>
                      </a:endParaRPr>
                    </a:p>
                  </a:txBody>
                  <a:tcPr marL="6709" marR="6709" marT="6709" marB="0" anchor="b">
                    <a:solidFill>
                      <a:schemeClr val="bg1"/>
                    </a:solidFill>
                  </a:tcPr>
                </a:tc>
                <a:tc>
                  <a:txBody>
                    <a:bodyPr/>
                    <a:lstStyle/>
                    <a:p>
                      <a:pPr algn="l" fontAlgn="b"/>
                      <a:r>
                        <a:rPr lang="en-US" sz="800" u="none" strike="noStrike" dirty="0">
                          <a:effectLst/>
                        </a:rPr>
                        <a:t>Q3-17</a:t>
                      </a:r>
                      <a:endParaRPr lang="en-US" sz="800" b="0" i="0" u="none" strike="noStrike" dirty="0">
                        <a:solidFill>
                          <a:srgbClr val="000000"/>
                        </a:solidFill>
                        <a:effectLst/>
                        <a:latin typeface="Calibri"/>
                      </a:endParaRPr>
                    </a:p>
                  </a:txBody>
                  <a:tcPr marL="6709" marR="6709" marT="6709" marB="0" anchor="b">
                    <a:solidFill>
                      <a:schemeClr val="bg1"/>
                    </a:solidFill>
                  </a:tcPr>
                </a:tc>
                <a:extLst>
                  <a:ext uri="{0D108BD9-81ED-4DB2-BD59-A6C34878D82A}">
                    <a16:rowId xmlns:a16="http://schemas.microsoft.com/office/drawing/2014/main" val="10023"/>
                  </a:ext>
                </a:extLst>
              </a:tr>
              <a:tr h="190994">
                <a:tc>
                  <a:txBody>
                    <a:bodyPr/>
                    <a:lstStyle/>
                    <a:p>
                      <a:pPr algn="l" fontAlgn="b"/>
                      <a:r>
                        <a:rPr lang="en-US" sz="800" u="none" strike="noStrike">
                          <a:effectLst/>
                        </a:rPr>
                        <a:t>Rwanda</a:t>
                      </a:r>
                      <a:endParaRPr lang="en-US" sz="800" b="0" i="0" u="none" strike="noStrike">
                        <a:solidFill>
                          <a:srgbClr val="000000"/>
                        </a:solidFill>
                        <a:effectLst/>
                        <a:latin typeface="Calibri"/>
                      </a:endParaRPr>
                    </a:p>
                  </a:txBody>
                  <a:tcPr marL="6709" marR="6709" marT="6709" marB="0" anchor="b">
                    <a:solidFill>
                      <a:schemeClr val="bg1"/>
                    </a:solidFill>
                  </a:tcPr>
                </a:tc>
                <a:tc>
                  <a:txBody>
                    <a:bodyPr/>
                    <a:lstStyle/>
                    <a:p>
                      <a:pPr algn="l" fontAlgn="b"/>
                      <a:r>
                        <a:rPr lang="en-US" sz="800" u="none" strike="noStrike" dirty="0">
                          <a:effectLst/>
                        </a:rPr>
                        <a:t>Q3-17</a:t>
                      </a:r>
                      <a:endParaRPr lang="en-US" sz="800" b="0" i="0" u="none" strike="noStrike" dirty="0">
                        <a:solidFill>
                          <a:srgbClr val="000000"/>
                        </a:solidFill>
                        <a:effectLst/>
                        <a:latin typeface="Calibri"/>
                      </a:endParaRPr>
                    </a:p>
                  </a:txBody>
                  <a:tcPr marL="6709" marR="6709" marT="6709" marB="0" anchor="b">
                    <a:solidFill>
                      <a:schemeClr val="bg1"/>
                    </a:solidFill>
                  </a:tcPr>
                </a:tc>
                <a:extLst>
                  <a:ext uri="{0D108BD9-81ED-4DB2-BD59-A6C34878D82A}">
                    <a16:rowId xmlns:a16="http://schemas.microsoft.com/office/drawing/2014/main" val="10024"/>
                  </a:ext>
                </a:extLst>
              </a:tr>
            </a:tbl>
          </a:graphicData>
        </a:graphic>
      </p:graphicFrame>
      <p:sp>
        <p:nvSpPr>
          <p:cNvPr id="8" name="TextBox 7"/>
          <p:cNvSpPr txBox="1"/>
          <p:nvPr/>
        </p:nvSpPr>
        <p:spPr>
          <a:xfrm>
            <a:off x="5563840" y="3550202"/>
            <a:ext cx="2291968" cy="1122743"/>
          </a:xfrm>
          <a:prstGeom prst="rect">
            <a:avLst/>
          </a:prstGeom>
          <a:noFill/>
        </p:spPr>
        <p:txBody>
          <a:bodyPr wrap="square" rtlCol="0">
            <a:spAutoFit/>
          </a:bodyPr>
          <a:lstStyle/>
          <a:p>
            <a:pPr marL="0" marR="0" lvl="0" indent="0" algn="l" defTabSz="457200" rtl="0" eaLnBrk="1" fontAlgn="auto" latinLnBrk="0" hangingPunct="1">
              <a:lnSpc>
                <a:spcPct val="2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Filed</a:t>
            </a:r>
          </a:p>
          <a:p>
            <a:pPr marL="0" marR="0" lvl="0" indent="0" algn="l" defTabSz="457200" rtl="0" eaLnBrk="1" fontAlgn="auto" latinLnBrk="0" hangingPunct="1">
              <a:lnSpc>
                <a:spcPct val="2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Will file by Q3-17</a:t>
            </a:r>
          </a:p>
        </p:txBody>
      </p:sp>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6" y="579075"/>
            <a:ext cx="4651514" cy="4225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9015" y="3641176"/>
            <a:ext cx="674825" cy="1163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1" y="51132"/>
            <a:ext cx="5635905" cy="369332"/>
          </a:xfrm>
          <a:prstGeom prst="rect">
            <a:avLst/>
          </a:prstGeom>
          <a:solidFill>
            <a:srgbClr val="00206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TLD Country Registration Update, As of August 29, 2017</a:t>
            </a:r>
          </a:p>
        </p:txBody>
      </p:sp>
      <p:sp>
        <p:nvSpPr>
          <p:cNvPr id="2" name="TextBox 1">
            <a:extLst>
              <a:ext uri="{FF2B5EF4-FFF2-40B4-BE49-F238E27FC236}">
                <a16:creationId xmlns:a16="http://schemas.microsoft.com/office/drawing/2014/main" id="{D157B2C8-ED3D-46A5-8471-EAD76F4885A6}"/>
              </a:ext>
            </a:extLst>
          </p:cNvPr>
          <p:cNvSpPr txBox="1"/>
          <p:nvPr/>
        </p:nvSpPr>
        <p:spPr>
          <a:xfrm>
            <a:off x="2416669" y="6400854"/>
            <a:ext cx="223901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Slide courtesy PEPFAR</a:t>
            </a:r>
          </a:p>
        </p:txBody>
      </p:sp>
    </p:spTree>
    <p:extLst>
      <p:ext uri="{BB962C8B-B14F-4D97-AF65-F5344CB8AC3E}">
        <p14:creationId xmlns:p14="http://schemas.microsoft.com/office/powerpoint/2010/main" val="1515881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4270" t="9412" r="13384" b="2497"/>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D478E897-B925-46D9-882B-673AD8338085}"/>
              </a:ext>
            </a:extLst>
          </p:cNvPr>
          <p:cNvSpPr txBox="1"/>
          <p:nvPr/>
        </p:nvSpPr>
        <p:spPr>
          <a:xfrm>
            <a:off x="107102" y="6214030"/>
            <a:ext cx="223901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Slide courtesy PEPFAR</a:t>
            </a:r>
          </a:p>
        </p:txBody>
      </p:sp>
    </p:spTree>
    <p:extLst>
      <p:ext uri="{BB962C8B-B14F-4D97-AF65-F5344CB8AC3E}">
        <p14:creationId xmlns:p14="http://schemas.microsoft.com/office/powerpoint/2010/main" val="1945059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 name="Picture 230">
            <a:extLst>
              <a:ext uri="{FF2B5EF4-FFF2-40B4-BE49-F238E27FC236}">
                <a16:creationId xmlns:a16="http://schemas.microsoft.com/office/drawing/2014/main" id="{CEB23977-E2ED-491D-A30A-05C65CEA00C0}"/>
              </a:ext>
            </a:extLst>
          </p:cNvPr>
          <p:cNvPicPr>
            <a:picLocks noChangeAspect="1"/>
          </p:cNvPicPr>
          <p:nvPr/>
        </p:nvPicPr>
        <p:blipFill>
          <a:blip r:embed="rId3"/>
          <a:stretch>
            <a:fillRect/>
          </a:stretch>
        </p:blipFill>
        <p:spPr>
          <a:xfrm>
            <a:off x="513567" y="1012202"/>
            <a:ext cx="8104339" cy="5338494"/>
          </a:xfrm>
          <a:prstGeom prst="rect">
            <a:avLst/>
          </a:prstGeom>
        </p:spPr>
      </p:pic>
      <p:sp>
        <p:nvSpPr>
          <p:cNvPr id="232" name="TextBox 231">
            <a:extLst>
              <a:ext uri="{FF2B5EF4-FFF2-40B4-BE49-F238E27FC236}">
                <a16:creationId xmlns:a16="http://schemas.microsoft.com/office/drawing/2014/main" id="{A90CB8EA-88F3-4B13-9036-C4C6DF092ECE}"/>
              </a:ext>
            </a:extLst>
          </p:cNvPr>
          <p:cNvSpPr txBox="1">
            <a:spLocks noChangeArrowheads="1"/>
          </p:cNvSpPr>
          <p:nvPr/>
        </p:nvSpPr>
        <p:spPr bwMode="auto">
          <a:xfrm>
            <a:off x="-64025" y="192620"/>
            <a:ext cx="9144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lvl="0" algn="ctr">
              <a:defRPr/>
            </a:pPr>
            <a:r>
              <a:rPr lang="en-US" sz="3200" dirty="0">
                <a:solidFill>
                  <a:srgbClr val="FFFF00"/>
                </a:solidFill>
                <a:latin typeface="Arial"/>
                <a:cs typeface="Arial"/>
              </a:rPr>
              <a:t>D</a:t>
            </a:r>
            <a:r>
              <a:rPr kumimoji="0" lang="en-US" sz="3200" b="0" i="0" u="none" strike="noStrike" kern="1200" cap="none" spc="0" normalizeH="0" baseline="0" noProof="0" dirty="0" err="1">
                <a:ln>
                  <a:noFill/>
                </a:ln>
                <a:solidFill>
                  <a:srgbClr val="FFFF00"/>
                </a:solidFill>
                <a:effectLst/>
                <a:uLnTx/>
                <a:uFillTx/>
                <a:latin typeface="Arial"/>
                <a:cs typeface="Arial"/>
              </a:rPr>
              <a:t>ynamic</a:t>
            </a:r>
            <a:r>
              <a:rPr kumimoji="0" lang="en-US" sz="3200" b="0" i="0" u="none" strike="noStrike" kern="1200" cap="none" spc="0" normalizeH="0" baseline="0" noProof="0" dirty="0">
                <a:ln>
                  <a:noFill/>
                </a:ln>
                <a:solidFill>
                  <a:srgbClr val="FFFF00"/>
                </a:solidFill>
                <a:effectLst/>
                <a:uLnTx/>
                <a:uFillTx/>
                <a:latin typeface="Arial"/>
                <a:cs typeface="Arial"/>
              </a:rPr>
              <a:t> Low Middle Income 1</a:t>
            </a:r>
            <a:r>
              <a:rPr kumimoji="0" lang="en-US" sz="3200" b="0" i="0" u="none" strike="noStrike" kern="1200" cap="none" spc="0" normalizeH="0" baseline="30000" noProof="0" dirty="0">
                <a:ln>
                  <a:noFill/>
                </a:ln>
                <a:solidFill>
                  <a:srgbClr val="FFFF00"/>
                </a:solidFill>
                <a:effectLst/>
                <a:uLnTx/>
                <a:uFillTx/>
                <a:latin typeface="Arial"/>
                <a:cs typeface="Arial"/>
              </a:rPr>
              <a:t>st</a:t>
            </a:r>
            <a:r>
              <a:rPr kumimoji="0" lang="en-US" sz="3200" b="0" i="0" u="none" strike="noStrike" kern="1200" cap="none" spc="0" normalizeH="0" baseline="0" noProof="0" dirty="0">
                <a:ln>
                  <a:noFill/>
                </a:ln>
                <a:solidFill>
                  <a:srgbClr val="FFFF00"/>
                </a:solidFill>
                <a:effectLst/>
                <a:uLnTx/>
                <a:uFillTx/>
                <a:latin typeface="Arial"/>
                <a:cs typeface="Arial"/>
              </a:rPr>
              <a:t> Line </a:t>
            </a:r>
            <a:r>
              <a:rPr lang="en-US" sz="3200" dirty="0">
                <a:solidFill>
                  <a:srgbClr val="FFFF00"/>
                </a:solidFill>
                <a:latin typeface="Arial"/>
                <a:cs typeface="Arial"/>
              </a:rPr>
              <a:t>DTG policy</a:t>
            </a:r>
            <a:endParaRPr kumimoji="0" lang="en-US" sz="3200" b="0" i="0" u="none" strike="noStrike" kern="1200" cap="none" spc="0" normalizeH="0" baseline="0" noProof="0" dirty="0">
              <a:ln>
                <a:noFill/>
              </a:ln>
              <a:solidFill>
                <a:srgbClr val="FFFF00"/>
              </a:solidFill>
              <a:effectLst/>
              <a:uLnTx/>
              <a:uFillTx/>
              <a:latin typeface="Arial"/>
              <a:cs typeface="Arial"/>
            </a:endParaRPr>
          </a:p>
        </p:txBody>
      </p:sp>
    </p:spTree>
    <p:extLst>
      <p:ext uri="{BB962C8B-B14F-4D97-AF65-F5344CB8AC3E}">
        <p14:creationId xmlns:p14="http://schemas.microsoft.com/office/powerpoint/2010/main" val="458077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0FBDB-D978-4187-B1AC-E7A779CFF004}"/>
              </a:ext>
            </a:extLst>
          </p:cNvPr>
          <p:cNvSpPr>
            <a:spLocks noGrp="1"/>
          </p:cNvSpPr>
          <p:nvPr>
            <p:ph type="title"/>
          </p:nvPr>
        </p:nvSpPr>
        <p:spPr/>
        <p:txBody>
          <a:bodyPr/>
          <a:lstStyle/>
          <a:p>
            <a:r>
              <a:rPr lang="en-US" dirty="0">
                <a:solidFill>
                  <a:srgbClr val="FFFF00"/>
                </a:solidFill>
              </a:rPr>
              <a:t>Safety signal</a:t>
            </a:r>
          </a:p>
        </p:txBody>
      </p:sp>
      <p:pic>
        <p:nvPicPr>
          <p:cNvPr id="6" name="Content Placeholder 5">
            <a:extLst>
              <a:ext uri="{FF2B5EF4-FFF2-40B4-BE49-F238E27FC236}">
                <a16:creationId xmlns:a16="http://schemas.microsoft.com/office/drawing/2014/main" id="{6211BE68-CD30-41A4-ADBE-2D61197EA264}"/>
              </a:ext>
            </a:extLst>
          </p:cNvPr>
          <p:cNvPicPr>
            <a:picLocks noGrp="1" noChangeAspect="1"/>
          </p:cNvPicPr>
          <p:nvPr>
            <p:ph idx="1"/>
          </p:nvPr>
        </p:nvPicPr>
        <p:blipFill>
          <a:blip r:embed="rId2"/>
          <a:stretch>
            <a:fillRect/>
          </a:stretch>
        </p:blipFill>
        <p:spPr>
          <a:xfrm>
            <a:off x="1172216" y="1600200"/>
            <a:ext cx="6799568" cy="4525963"/>
          </a:xfrm>
        </p:spPr>
      </p:pic>
    </p:spTree>
    <p:extLst>
      <p:ext uri="{BB962C8B-B14F-4D97-AF65-F5344CB8AC3E}">
        <p14:creationId xmlns:p14="http://schemas.microsoft.com/office/powerpoint/2010/main" val="1861640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4544-B39D-4DD8-AA7A-4150D316F567}"/>
              </a:ext>
            </a:extLst>
          </p:cNvPr>
          <p:cNvSpPr>
            <a:spLocks noGrp="1"/>
          </p:cNvSpPr>
          <p:nvPr>
            <p:ph type="title"/>
          </p:nvPr>
        </p:nvSpPr>
        <p:spPr>
          <a:xfrm>
            <a:off x="457200" y="61696"/>
            <a:ext cx="8229600" cy="1143000"/>
          </a:xfrm>
        </p:spPr>
        <p:txBody>
          <a:bodyPr>
            <a:normAutofit/>
          </a:bodyPr>
          <a:lstStyle/>
          <a:p>
            <a:r>
              <a:rPr lang="en-US" sz="3200" i="1" dirty="0">
                <a:solidFill>
                  <a:srgbClr val="FFFF00"/>
                </a:solidFill>
                <a:latin typeface="Arial" panose="020B0604020202020204" pitchFamily="34" charset="0"/>
                <a:cs typeface="Arial" panose="020B0604020202020204" pitchFamily="34" charset="0"/>
              </a:rPr>
              <a:t>Safety signal</a:t>
            </a:r>
            <a:r>
              <a:rPr lang="en-US" sz="3200" dirty="0">
                <a:solidFill>
                  <a:srgbClr val="FFFF00"/>
                </a:solidFill>
                <a:latin typeface="Arial" panose="020B0604020202020204" pitchFamily="34" charset="0"/>
                <a:cs typeface="Arial" panose="020B0604020202020204" pitchFamily="34" charset="0"/>
              </a:rPr>
              <a:t>: real or artefact? </a:t>
            </a:r>
          </a:p>
        </p:txBody>
      </p:sp>
      <p:sp>
        <p:nvSpPr>
          <p:cNvPr id="3" name="Content Placeholder 2">
            <a:extLst>
              <a:ext uri="{FF2B5EF4-FFF2-40B4-BE49-F238E27FC236}">
                <a16:creationId xmlns:a16="http://schemas.microsoft.com/office/drawing/2014/main" id="{926D01F4-DA37-4B50-AC05-1504661E22F4}"/>
              </a:ext>
            </a:extLst>
          </p:cNvPr>
          <p:cNvSpPr>
            <a:spLocks noGrp="1"/>
          </p:cNvSpPr>
          <p:nvPr>
            <p:ph idx="1"/>
          </p:nvPr>
        </p:nvSpPr>
        <p:spPr>
          <a:xfrm>
            <a:off x="457200" y="1274524"/>
            <a:ext cx="8523962" cy="4983162"/>
          </a:xfrm>
        </p:spPr>
        <p:txBody>
          <a:bodyPr>
            <a:normAutofit fontScale="92500" lnSpcReduction="10000"/>
          </a:bodyPr>
          <a:lstStyle/>
          <a:p>
            <a:r>
              <a:rPr lang="en-US" dirty="0">
                <a:solidFill>
                  <a:schemeClr val="bg1">
                    <a:lumMod val="95000"/>
                  </a:schemeClr>
                </a:solidFill>
              </a:rPr>
              <a:t>Keep working the problem </a:t>
            </a:r>
          </a:p>
          <a:p>
            <a:pPr lvl="1"/>
            <a:r>
              <a:rPr lang="en-US" dirty="0">
                <a:solidFill>
                  <a:schemeClr val="bg1">
                    <a:lumMod val="95000"/>
                  </a:schemeClr>
                </a:solidFill>
              </a:rPr>
              <a:t>Listen to women</a:t>
            </a:r>
          </a:p>
          <a:p>
            <a:pPr lvl="1"/>
            <a:r>
              <a:rPr lang="en-US" dirty="0">
                <a:solidFill>
                  <a:schemeClr val="bg1">
                    <a:lumMod val="95000"/>
                  </a:schemeClr>
                </a:solidFill>
              </a:rPr>
              <a:t>Case series (interview the mothers)</a:t>
            </a:r>
          </a:p>
          <a:p>
            <a:pPr lvl="1"/>
            <a:r>
              <a:rPr lang="en-US" dirty="0">
                <a:solidFill>
                  <a:schemeClr val="bg1">
                    <a:lumMod val="95000"/>
                  </a:schemeClr>
                </a:solidFill>
              </a:rPr>
              <a:t>Improve surveillance </a:t>
            </a:r>
          </a:p>
          <a:p>
            <a:pPr lvl="1"/>
            <a:r>
              <a:rPr lang="en-US" dirty="0">
                <a:solidFill>
                  <a:schemeClr val="bg1">
                    <a:lumMod val="95000"/>
                  </a:schemeClr>
                </a:solidFill>
              </a:rPr>
              <a:t>Cohorts and other observational studies</a:t>
            </a:r>
          </a:p>
          <a:p>
            <a:pPr lvl="1"/>
            <a:r>
              <a:rPr lang="en-US" dirty="0">
                <a:solidFill>
                  <a:schemeClr val="bg1">
                    <a:lumMod val="95000"/>
                  </a:schemeClr>
                </a:solidFill>
              </a:rPr>
              <a:t>Calculate benefits vs risks of not taking TLD for mother, fetus, partners, and other children</a:t>
            </a:r>
          </a:p>
          <a:p>
            <a:pPr lvl="1"/>
            <a:r>
              <a:rPr lang="en-US" dirty="0">
                <a:solidFill>
                  <a:schemeClr val="bg1">
                    <a:lumMod val="95000"/>
                  </a:schemeClr>
                </a:solidFill>
              </a:rPr>
              <a:t>Monitor guidelines and registration progress</a:t>
            </a:r>
          </a:p>
          <a:p>
            <a:pPr lvl="1"/>
            <a:r>
              <a:rPr lang="en-US" dirty="0">
                <a:solidFill>
                  <a:schemeClr val="bg1">
                    <a:lumMod val="95000"/>
                  </a:schemeClr>
                </a:solidFill>
              </a:rPr>
              <a:t>Monitor transition progress</a:t>
            </a:r>
          </a:p>
          <a:p>
            <a:r>
              <a:rPr lang="en-US" dirty="0">
                <a:solidFill>
                  <a:schemeClr val="bg1">
                    <a:lumMod val="95000"/>
                  </a:schemeClr>
                </a:solidFill>
              </a:rPr>
              <a:t>Put information in public domain</a:t>
            </a:r>
          </a:p>
          <a:p>
            <a:r>
              <a:rPr lang="en-US" dirty="0">
                <a:solidFill>
                  <a:schemeClr val="bg1">
                    <a:lumMod val="95000"/>
                  </a:schemeClr>
                </a:solidFill>
              </a:rPr>
              <a:t>Listen to women</a:t>
            </a:r>
          </a:p>
          <a:p>
            <a:endParaRPr lang="en-US" dirty="0">
              <a:solidFill>
                <a:srgbClr val="FFFF00"/>
              </a:solidFill>
            </a:endParaRPr>
          </a:p>
        </p:txBody>
      </p:sp>
    </p:spTree>
    <p:extLst>
      <p:ext uri="{BB962C8B-B14F-4D97-AF65-F5344CB8AC3E}">
        <p14:creationId xmlns:p14="http://schemas.microsoft.com/office/powerpoint/2010/main" val="2624194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4544-B39D-4DD8-AA7A-4150D316F567}"/>
              </a:ext>
            </a:extLst>
          </p:cNvPr>
          <p:cNvSpPr>
            <a:spLocks noGrp="1"/>
          </p:cNvSpPr>
          <p:nvPr>
            <p:ph type="title"/>
          </p:nvPr>
        </p:nvSpPr>
        <p:spPr>
          <a:xfrm>
            <a:off x="457200" y="61696"/>
            <a:ext cx="8229600" cy="1143000"/>
          </a:xfrm>
        </p:spPr>
        <p:txBody>
          <a:bodyPr>
            <a:normAutofit/>
          </a:bodyPr>
          <a:lstStyle/>
          <a:p>
            <a:r>
              <a:rPr lang="en-US" sz="3200" i="1" dirty="0">
                <a:solidFill>
                  <a:srgbClr val="FFFF00"/>
                </a:solidFill>
                <a:latin typeface="Arial" panose="020B0604020202020204" pitchFamily="34" charset="0"/>
                <a:cs typeface="Arial" panose="020B0604020202020204" pitchFamily="34" charset="0"/>
              </a:rPr>
              <a:t>Upsides and downsides of not taking TLD</a:t>
            </a:r>
            <a:endParaRPr lang="en-US" sz="3200" dirty="0">
              <a:solidFill>
                <a:srgbClr val="FFFF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26D01F4-DA37-4B50-AC05-1504661E22F4}"/>
              </a:ext>
            </a:extLst>
          </p:cNvPr>
          <p:cNvSpPr>
            <a:spLocks noGrp="1"/>
          </p:cNvSpPr>
          <p:nvPr>
            <p:ph idx="1"/>
          </p:nvPr>
        </p:nvSpPr>
        <p:spPr>
          <a:xfrm>
            <a:off x="457200" y="1274524"/>
            <a:ext cx="8523962" cy="4983162"/>
          </a:xfrm>
        </p:spPr>
        <p:txBody>
          <a:bodyPr>
            <a:normAutofit fontScale="85000" lnSpcReduction="20000"/>
          </a:bodyPr>
          <a:lstStyle/>
          <a:p>
            <a:r>
              <a:rPr lang="en-US" dirty="0">
                <a:solidFill>
                  <a:schemeClr val="bg1"/>
                </a:solidFill>
              </a:rPr>
              <a:t>Upsides</a:t>
            </a:r>
          </a:p>
          <a:p>
            <a:pPr lvl="1"/>
            <a:r>
              <a:rPr lang="en-US" dirty="0">
                <a:solidFill>
                  <a:schemeClr val="bg1"/>
                </a:solidFill>
              </a:rPr>
              <a:t>Avoid undefined but possible small risk of neural tube defect </a:t>
            </a:r>
          </a:p>
          <a:p>
            <a:r>
              <a:rPr lang="en-US" dirty="0">
                <a:solidFill>
                  <a:schemeClr val="bg1"/>
                </a:solidFill>
              </a:rPr>
              <a:t>Downsides</a:t>
            </a:r>
          </a:p>
          <a:p>
            <a:pPr lvl="1"/>
            <a:r>
              <a:rPr lang="en-US" dirty="0">
                <a:solidFill>
                  <a:schemeClr val="bg1"/>
                </a:solidFill>
              </a:rPr>
              <a:t>Lower efficacy with possible illness and death of mother and fetus (and if mother dies or is ill then risk for other children)</a:t>
            </a:r>
          </a:p>
          <a:p>
            <a:pPr lvl="1"/>
            <a:r>
              <a:rPr lang="en-US" dirty="0">
                <a:solidFill>
                  <a:schemeClr val="bg1"/>
                </a:solidFill>
              </a:rPr>
              <a:t>Longer time to suppression (illness, transmission to partner)</a:t>
            </a:r>
          </a:p>
          <a:p>
            <a:pPr lvl="1"/>
            <a:r>
              <a:rPr lang="en-US" dirty="0">
                <a:solidFill>
                  <a:schemeClr val="bg1"/>
                </a:solidFill>
              </a:rPr>
              <a:t>Lower barrier to resistance and failure (and efficacy in face of resistance)</a:t>
            </a:r>
          </a:p>
          <a:p>
            <a:pPr lvl="1"/>
            <a:r>
              <a:rPr lang="en-US" dirty="0">
                <a:solidFill>
                  <a:schemeClr val="bg1"/>
                </a:solidFill>
              </a:rPr>
              <a:t>Higher costs for patients and community</a:t>
            </a:r>
          </a:p>
          <a:p>
            <a:pPr lvl="1"/>
            <a:r>
              <a:rPr lang="en-US" dirty="0">
                <a:solidFill>
                  <a:schemeClr val="bg1"/>
                </a:solidFill>
              </a:rPr>
              <a:t>Potential public health downside if fewer people can be treated and/or if resistance grows</a:t>
            </a:r>
          </a:p>
          <a:p>
            <a:r>
              <a:rPr lang="en-US" dirty="0">
                <a:solidFill>
                  <a:schemeClr val="bg1"/>
                </a:solidFill>
              </a:rPr>
              <a:t>Complex calculus that  is heavily influenced by culturally driven values</a:t>
            </a:r>
          </a:p>
          <a:p>
            <a:pPr lvl="1"/>
            <a:endParaRPr lang="en-US" dirty="0">
              <a:solidFill>
                <a:schemeClr val="bg1"/>
              </a:solidFill>
            </a:endParaRPr>
          </a:p>
          <a:p>
            <a:pPr lvl="1"/>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753653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0" y="132434"/>
            <a:ext cx="9144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Arial"/>
                <a:cs typeface="Arial"/>
              </a:rPr>
              <a:t>Introduction</a:t>
            </a:r>
          </a:p>
        </p:txBody>
      </p:sp>
      <p:sp>
        <p:nvSpPr>
          <p:cNvPr id="3" name="TextBox 2"/>
          <p:cNvSpPr txBox="1"/>
          <p:nvPr/>
        </p:nvSpPr>
        <p:spPr>
          <a:xfrm>
            <a:off x="458126" y="1771687"/>
            <a:ext cx="8822265" cy="2870338"/>
          </a:xfrm>
          <a:prstGeom prst="rect">
            <a:avLst/>
          </a:prstGeom>
          <a:noFill/>
        </p:spPr>
        <p:txBody>
          <a:bodyPr wrap="square" rtlCol="0">
            <a:spAutoFit/>
          </a:bodyPr>
          <a:lstStyle/>
          <a:p>
            <a:pPr marL="342900" marR="0" lvl="0" indent="-342900" algn="l" defTabSz="457200" rtl="0" eaLnBrk="1" fontAlgn="auto" latinLnBrk="0" hangingPunct="1">
              <a:lnSpc>
                <a:spcPct val="110000"/>
              </a:lnSpc>
              <a:spcBef>
                <a:spcPts val="0"/>
              </a:spcBef>
              <a:spcAft>
                <a:spcPts val="1400"/>
              </a:spcAft>
              <a:buClr>
                <a:srgbClr val="FFFF00"/>
              </a:buClr>
              <a:buSzTx/>
              <a:buFont typeface="Arial"/>
              <a:buChar char="•"/>
              <a:tabLst/>
              <a:defRPr/>
            </a:pPr>
            <a:r>
              <a:rPr kumimoji="0" lang="en-US" sz="2800" b="0" i="0" u="none" strike="noStrike" kern="1200" cap="none" spc="0" normalizeH="0" baseline="0" noProof="0" dirty="0">
                <a:ln>
                  <a:noFill/>
                </a:ln>
                <a:solidFill>
                  <a:prstClr val="white"/>
                </a:solidFill>
                <a:effectLst/>
                <a:uLnTx/>
                <a:uFillTx/>
                <a:latin typeface="Arial"/>
                <a:ea typeface="+mn-ea"/>
                <a:cs typeface="Arial"/>
              </a:rPr>
              <a:t>Background</a:t>
            </a:r>
          </a:p>
          <a:p>
            <a:pPr marL="342900" marR="0" lvl="0" indent="-342900" algn="l" defTabSz="457200" rtl="0" eaLnBrk="1" fontAlgn="auto" latinLnBrk="0" hangingPunct="1">
              <a:lnSpc>
                <a:spcPct val="110000"/>
              </a:lnSpc>
              <a:spcBef>
                <a:spcPts val="0"/>
              </a:spcBef>
              <a:spcAft>
                <a:spcPts val="1400"/>
              </a:spcAft>
              <a:buClr>
                <a:srgbClr val="FFFF00"/>
              </a:buClr>
              <a:buSzTx/>
              <a:buFont typeface="Arial"/>
              <a:buChar char="•"/>
              <a:tabLst/>
              <a:defRPr/>
            </a:pPr>
            <a:r>
              <a:rPr kumimoji="0" lang="en-US" sz="2800" b="0" i="0" u="none" strike="noStrike" kern="1200" cap="none" spc="0" normalizeH="0" baseline="0" noProof="0" dirty="0">
                <a:ln>
                  <a:noFill/>
                </a:ln>
                <a:solidFill>
                  <a:prstClr val="white"/>
                </a:solidFill>
                <a:effectLst/>
                <a:uLnTx/>
                <a:uFillTx/>
                <a:latin typeface="Arial"/>
                <a:ea typeface="+mn-ea"/>
                <a:cs typeface="Arial"/>
              </a:rPr>
              <a:t>TLD as universal regimen</a:t>
            </a:r>
          </a:p>
          <a:p>
            <a:pPr marL="342900" marR="0" lvl="0" indent="-342900" algn="l" defTabSz="457200" rtl="0" eaLnBrk="1" fontAlgn="auto" latinLnBrk="0" hangingPunct="1">
              <a:lnSpc>
                <a:spcPct val="110000"/>
              </a:lnSpc>
              <a:spcBef>
                <a:spcPts val="0"/>
              </a:spcBef>
              <a:spcAft>
                <a:spcPts val="1400"/>
              </a:spcAft>
              <a:buClr>
                <a:srgbClr val="FFFF00"/>
              </a:buClr>
              <a:buSzTx/>
              <a:buFont typeface="Arial"/>
              <a:buChar char="•"/>
              <a:tabLst/>
              <a:defRPr/>
            </a:pPr>
            <a:r>
              <a:rPr kumimoji="0" lang="en-US" sz="2800" b="0" i="0" u="none" strike="noStrike" kern="1200" cap="none" spc="0" normalizeH="0" baseline="0" noProof="0" dirty="0">
                <a:ln>
                  <a:noFill/>
                </a:ln>
                <a:solidFill>
                  <a:prstClr val="white"/>
                </a:solidFill>
                <a:effectLst/>
                <a:uLnTx/>
                <a:uFillTx/>
                <a:latin typeface="Arial"/>
                <a:ea typeface="+mn-ea"/>
                <a:cs typeface="Arial"/>
              </a:rPr>
              <a:t>Safety signal</a:t>
            </a:r>
            <a:endParaRPr lang="en-US" sz="2800" dirty="0">
              <a:solidFill>
                <a:prstClr val="white"/>
              </a:solidFill>
              <a:latin typeface="Arial"/>
              <a:cs typeface="Arial"/>
            </a:endParaRPr>
          </a:p>
          <a:p>
            <a:pPr marL="342900" indent="-342900">
              <a:lnSpc>
                <a:spcPct val="110000"/>
              </a:lnSpc>
              <a:spcAft>
                <a:spcPts val="1400"/>
              </a:spcAft>
              <a:buClr>
                <a:srgbClr val="FFFF00"/>
              </a:buClr>
              <a:buFont typeface="Arial"/>
              <a:buChar char="•"/>
            </a:pPr>
            <a:r>
              <a:rPr lang="en-US" sz="2800" dirty="0">
                <a:solidFill>
                  <a:prstClr val="white"/>
                </a:solidFill>
                <a:latin typeface="Arial"/>
                <a:cs typeface="Arial"/>
              </a:rPr>
              <a:t>Conclusion</a:t>
            </a:r>
          </a:p>
          <a:p>
            <a:pPr marL="0" marR="0" lvl="0" indent="0" algn="ctr" defTabSz="457200" rtl="0" eaLnBrk="1" fontAlgn="auto" latinLnBrk="0" hangingPunct="1">
              <a:lnSpc>
                <a:spcPct val="110000"/>
              </a:lnSpc>
              <a:spcBef>
                <a:spcPts val="0"/>
              </a:spcBef>
              <a:spcAft>
                <a:spcPts val="1400"/>
              </a:spcAft>
              <a:buClr>
                <a:srgbClr val="FFFF00"/>
              </a:buClr>
              <a:buSzTx/>
              <a:buFontTx/>
              <a:buNone/>
              <a:tabLst/>
              <a:defRPr/>
            </a:pPr>
            <a:endParaRPr kumimoji="0" lang="en-US" sz="1050" b="0" i="0" u="none" strike="noStrike" kern="1200" cap="none" spc="0" normalizeH="0" baseline="0" noProof="0" dirty="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1014665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01603" y="37881"/>
            <a:ext cx="9144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Arial"/>
                <a:cs typeface="Arial"/>
              </a:rPr>
              <a:t>Recommendations</a:t>
            </a:r>
          </a:p>
        </p:txBody>
      </p:sp>
      <p:sp>
        <p:nvSpPr>
          <p:cNvPr id="3" name="TextBox 2"/>
          <p:cNvSpPr txBox="1"/>
          <p:nvPr/>
        </p:nvSpPr>
        <p:spPr>
          <a:xfrm>
            <a:off x="116437" y="711321"/>
            <a:ext cx="9774695" cy="6740307"/>
          </a:xfrm>
          <a:prstGeom prst="rect">
            <a:avLst/>
          </a:prstGeom>
          <a:noFill/>
        </p:spPr>
        <p:txBody>
          <a:bodyPr wrap="square" rtlCol="0">
            <a:spAutoFit/>
          </a:bodyPr>
          <a:lstStyle/>
          <a:p>
            <a:pPr marL="342900" indent="-342900">
              <a:buFont typeface="Arial" panose="020B0604020202020204" pitchFamily="34" charset="0"/>
              <a:buChar char="•"/>
              <a:defRPr/>
            </a:pPr>
            <a:r>
              <a:rPr lang="en-US" sz="2400" dirty="0">
                <a:solidFill>
                  <a:schemeClr val="bg1">
                    <a:lumMod val="95000"/>
                  </a:schemeClr>
                </a:solidFill>
                <a:latin typeface="Arial" panose="020B0604020202020204" pitchFamily="34" charset="0"/>
                <a:cs typeface="Arial" panose="020B0604020202020204" pitchFamily="34" charset="0"/>
              </a:rPr>
              <a:t>Continue the TLD transition—in the end it is likely that soon </a:t>
            </a:r>
          </a:p>
          <a:p>
            <a:pPr>
              <a:defRPr/>
            </a:pPr>
            <a:r>
              <a:rPr lang="en-US" sz="2400" dirty="0">
                <a:solidFill>
                  <a:schemeClr val="bg1">
                    <a:lumMod val="95000"/>
                  </a:schemeClr>
                </a:solidFill>
                <a:latin typeface="Arial" panose="020B0604020202020204" pitchFamily="34" charset="0"/>
                <a:cs typeface="Arial" panose="020B0604020202020204" pitchFamily="34" charset="0"/>
              </a:rPr>
              <a:t>	most people will be on it </a:t>
            </a:r>
          </a:p>
          <a:p>
            <a:pPr marR="0" lvl="0" algn="l" defTabSz="4572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white"/>
                </a:solidFill>
                <a:latin typeface="Arial" panose="020B0604020202020204" pitchFamily="34" charset="0"/>
                <a:cs typeface="Arial" panose="020B0604020202020204" pitchFamily="34" charset="0"/>
              </a:rPr>
              <a:t>Urgently a</a:t>
            </a:r>
            <a:r>
              <a:rPr kumimoji="0" lang="en-US" sz="2400" b="0"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ddress</a:t>
            </a:r>
            <a:r>
              <a:rPr kumimoji="0" lang="en-US"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the policy and registration lag</a:t>
            </a:r>
          </a:p>
          <a:p>
            <a:pPr marR="0" lvl="0" algn="l" defTabSz="4572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Use economies of scale to further lower prices ($75 is ceiling)</a:t>
            </a:r>
          </a:p>
          <a:p>
            <a:pPr marR="0" lvl="0" algn="l" defTabSz="4572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white"/>
                </a:solidFill>
                <a:latin typeface="Arial" panose="020B0604020202020204" pitchFamily="34" charset="0"/>
                <a:cs typeface="Arial" panose="020B0604020202020204" pitchFamily="34" charset="0"/>
              </a:rPr>
              <a:t>Use TLD to simplify high quality</a:t>
            </a:r>
            <a:r>
              <a:rPr kumimoji="0" lang="en-US" sz="240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service delivery to </a:t>
            </a:r>
          </a:p>
          <a:p>
            <a:pPr marR="0" lvl="0" algn="l" defTabSz="457200" rtl="0" eaLnBrk="1" fontAlgn="auto" latinLnBrk="0" hangingPunct="1">
              <a:lnSpc>
                <a:spcPct val="100000"/>
              </a:lnSpc>
              <a:spcBef>
                <a:spcPts val="0"/>
              </a:spcBef>
              <a:spcAft>
                <a:spcPts val="0"/>
              </a:spcAft>
              <a:buClrTx/>
              <a:buSzTx/>
              <a:tabLst/>
              <a:defRPr/>
            </a:pPr>
            <a:r>
              <a:rPr lang="en-US" sz="2400" dirty="0">
                <a:solidFill>
                  <a:prstClr val="white"/>
                </a:solidFill>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reach 95-95-95 </a:t>
            </a:r>
          </a:p>
          <a:p>
            <a:pPr marR="0" lvl="0" algn="l" defTabSz="4572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FFFF00"/>
                </a:solidFill>
                <a:latin typeface="Arial" panose="020B0604020202020204" pitchFamily="34" charset="0"/>
                <a:cs typeface="Arial" panose="020B0604020202020204" pitchFamily="34" charset="0"/>
              </a:rPr>
              <a:t>Use available data to calculate </a:t>
            </a:r>
            <a:r>
              <a:rPr lang="en-US" sz="2400" u="sng" dirty="0">
                <a:solidFill>
                  <a:srgbClr val="FFFF00"/>
                </a:solidFill>
                <a:latin typeface="Arial" panose="020B0604020202020204" pitchFamily="34" charset="0"/>
                <a:cs typeface="Arial" panose="020B0604020202020204" pitchFamily="34" charset="0"/>
              </a:rPr>
              <a:t>upsides </a:t>
            </a:r>
            <a:r>
              <a:rPr lang="en-US" sz="2400" dirty="0">
                <a:solidFill>
                  <a:srgbClr val="FFFF00"/>
                </a:solidFill>
                <a:latin typeface="Arial" panose="020B0604020202020204" pitchFamily="34" charset="0"/>
                <a:cs typeface="Arial" panose="020B0604020202020204" pitchFamily="34" charset="0"/>
              </a:rPr>
              <a:t>and </a:t>
            </a:r>
            <a:r>
              <a:rPr lang="en-US" sz="2400" u="sng" dirty="0">
                <a:solidFill>
                  <a:srgbClr val="FFFF00"/>
                </a:solidFill>
                <a:latin typeface="Arial" panose="020B0604020202020204" pitchFamily="34" charset="0"/>
                <a:cs typeface="Arial" panose="020B0604020202020204" pitchFamily="34" charset="0"/>
              </a:rPr>
              <a:t>downsides</a:t>
            </a:r>
            <a:r>
              <a:rPr lang="en-US" sz="2400" dirty="0">
                <a:solidFill>
                  <a:srgbClr val="FFFF00"/>
                </a:solidFill>
                <a:latin typeface="Arial" panose="020B0604020202020204" pitchFamily="34" charset="0"/>
                <a:cs typeface="Arial" panose="020B0604020202020204" pitchFamily="34" charset="0"/>
              </a:rPr>
              <a:t> of </a:t>
            </a:r>
          </a:p>
          <a:p>
            <a:pPr marR="0" lvl="0" algn="l" defTabSz="457200" rtl="0" eaLnBrk="1" fontAlgn="auto" latinLnBrk="0" hangingPunct="1">
              <a:lnSpc>
                <a:spcPct val="100000"/>
              </a:lnSpc>
              <a:spcBef>
                <a:spcPts val="0"/>
              </a:spcBef>
              <a:spcAft>
                <a:spcPts val="0"/>
              </a:spcAft>
              <a:buClrTx/>
              <a:buSzTx/>
              <a:tabLst/>
              <a:defRPr/>
            </a:pPr>
            <a:r>
              <a:rPr lang="en-US" sz="2400" dirty="0">
                <a:solidFill>
                  <a:srgbClr val="FFFF00"/>
                </a:solidFill>
                <a:latin typeface="Arial" panose="020B0604020202020204" pitchFamily="34" charset="0"/>
                <a:cs typeface="Arial" panose="020B0604020202020204" pitchFamily="34" charset="0"/>
              </a:rPr>
              <a:t>	not taking TLD for women who may become pregnant</a:t>
            </a:r>
          </a:p>
          <a:p>
            <a:pPr marR="0" lvl="0" algn="l" defTabSz="457200" rtl="0" eaLnBrk="1" fontAlgn="auto" latinLnBrk="0" hangingPunct="1">
              <a:lnSpc>
                <a:spcPct val="100000"/>
              </a:lnSpc>
              <a:spcBef>
                <a:spcPts val="0"/>
              </a:spcBef>
              <a:spcAft>
                <a:spcPts val="0"/>
              </a:spcAft>
              <a:buClrTx/>
              <a:buSzTx/>
              <a:tabLst/>
              <a:defRPr/>
            </a:pPr>
            <a:endParaRPr lang="en-US" sz="2400" dirty="0">
              <a:solidFill>
                <a:schemeClr val="bg1">
                  <a:lumMod val="95000"/>
                </a:schemeClr>
              </a:solidFill>
              <a:latin typeface="Arial" panose="020B0604020202020204" pitchFamily="34" charset="0"/>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bg1">
                    <a:lumMod val="95000"/>
                  </a:schemeClr>
                </a:solidFill>
                <a:latin typeface="Arial" panose="020B0604020202020204" pitchFamily="34" charset="0"/>
                <a:cs typeface="Arial" panose="020B0604020202020204" pitchFamily="34" charset="0"/>
              </a:rPr>
              <a:t>Use wide decision frame regarding TLD risks and benefits </a:t>
            </a:r>
          </a:p>
          <a:p>
            <a:pPr lvl="1">
              <a:defRPr/>
            </a:pPr>
            <a:r>
              <a:rPr lang="en-US" sz="2400" dirty="0">
                <a:solidFill>
                  <a:schemeClr val="bg1">
                    <a:lumMod val="95000"/>
                  </a:schemeClr>
                </a:solidFill>
                <a:latin typeface="Arial" panose="020B0604020202020204" pitchFamily="34" charset="0"/>
                <a:cs typeface="Arial" panose="020B0604020202020204" pitchFamily="34" charset="0"/>
              </a:rPr>
              <a:t>to drive guidelines and individual choice</a:t>
            </a:r>
          </a:p>
          <a:p>
            <a:pPr marR="0" lvl="0" algn="l" defTabSz="457200" rtl="0" eaLnBrk="1" fontAlgn="auto" latinLnBrk="0" hangingPunct="1">
              <a:lnSpc>
                <a:spcPct val="100000"/>
              </a:lnSpc>
              <a:spcBef>
                <a:spcPts val="0"/>
              </a:spcBef>
              <a:spcAft>
                <a:spcPts val="0"/>
              </a:spcAft>
              <a:buClrTx/>
              <a:buSzTx/>
              <a:tabLst/>
              <a:defRPr/>
            </a:pPr>
            <a:endParaRPr lang="en-US" sz="2400" dirty="0">
              <a:solidFill>
                <a:schemeClr val="bg1">
                  <a:lumMod val="95000"/>
                </a:schemeClr>
              </a:solidFill>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9935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7" descr="Image result for yuri gagarin computer technology team photos">
            <a:extLst>
              <a:ext uri="{FF2B5EF4-FFF2-40B4-BE49-F238E27FC236}">
                <a16:creationId xmlns:a16="http://schemas.microsoft.com/office/drawing/2014/main" id="{F8D0F02D-8F1F-4DDE-BA4B-14B190FF864B}"/>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9pPr>
          </a:lstStyle>
          <a:p>
            <a:pPr>
              <a:spcBef>
                <a:spcPct val="0"/>
              </a:spcBef>
              <a:buFontTx/>
              <a:buNone/>
            </a:pPr>
            <a:endParaRPr lang="en-US" altLang="en-US" sz="1800" dirty="0">
              <a:latin typeface="Arial" panose="020B0604020202020204" pitchFamily="34" charset="0"/>
            </a:endParaRPr>
          </a:p>
        </p:txBody>
      </p:sp>
      <p:sp>
        <p:nvSpPr>
          <p:cNvPr id="60422" name="TextBox 5">
            <a:extLst>
              <a:ext uri="{FF2B5EF4-FFF2-40B4-BE49-F238E27FC236}">
                <a16:creationId xmlns:a16="http://schemas.microsoft.com/office/drawing/2014/main" id="{8A0BF987-A3DA-4CCD-9F40-2E070A036176}"/>
              </a:ext>
            </a:extLst>
          </p:cNvPr>
          <p:cNvSpPr txBox="1">
            <a:spLocks noChangeArrowheads="1"/>
          </p:cNvSpPr>
          <p:nvPr/>
        </p:nvSpPr>
        <p:spPr bwMode="auto">
          <a:xfrm>
            <a:off x="3008797" y="524533"/>
            <a:ext cx="2821606"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9pPr>
          </a:lstStyle>
          <a:p>
            <a:pPr>
              <a:spcBef>
                <a:spcPct val="0"/>
              </a:spcBef>
              <a:buFontTx/>
              <a:buNone/>
            </a:pPr>
            <a:r>
              <a:rPr lang="en-US" altLang="en-US" sz="4400" dirty="0">
                <a:solidFill>
                  <a:srgbClr val="FFFF00"/>
                </a:solidFill>
                <a:latin typeface="Arial" panose="020B0604020202020204" pitchFamily="34" charset="0"/>
              </a:rPr>
              <a:t>Thank you</a:t>
            </a:r>
          </a:p>
          <a:p>
            <a:pPr>
              <a:spcBef>
                <a:spcPct val="0"/>
              </a:spcBef>
              <a:buFontTx/>
              <a:buNone/>
            </a:pPr>
            <a:endParaRPr lang="en-US" altLang="en-US" sz="1800" dirty="0">
              <a:latin typeface="Arial" panose="020B0604020202020204" pitchFamily="34" charset="0"/>
            </a:endParaRPr>
          </a:p>
        </p:txBody>
      </p:sp>
      <p:sp>
        <p:nvSpPr>
          <p:cNvPr id="60425" name="AutoShape 11" descr="Image result for cafe pushkin pirigyi">
            <a:extLst>
              <a:ext uri="{FF2B5EF4-FFF2-40B4-BE49-F238E27FC236}">
                <a16:creationId xmlns:a16="http://schemas.microsoft.com/office/drawing/2014/main" id="{5F20829A-3316-45E0-9A9E-57435EB8C5CD}"/>
              </a:ext>
            </a:extLst>
          </p:cNvPr>
          <p:cNvSpPr>
            <a:spLocks noChangeAspect="1" noChangeArrowheads="1"/>
          </p:cNvSpPr>
          <p:nvPr/>
        </p:nvSpPr>
        <p:spPr bwMode="auto">
          <a:xfrm>
            <a:off x="4572000" y="3429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9pPr>
          </a:lstStyle>
          <a:p>
            <a:pPr>
              <a:spcBef>
                <a:spcPct val="0"/>
              </a:spcBef>
              <a:buFontTx/>
              <a:buNone/>
            </a:pPr>
            <a:endParaRPr lang="en-US" altLang="en-US" sz="1800" dirty="0">
              <a:latin typeface="Arial" panose="020B0604020202020204" pitchFamily="34" charset="0"/>
            </a:endParaRPr>
          </a:p>
        </p:txBody>
      </p:sp>
      <p:sp>
        <p:nvSpPr>
          <p:cNvPr id="5" name="Rectangle 4">
            <a:extLst>
              <a:ext uri="{FF2B5EF4-FFF2-40B4-BE49-F238E27FC236}">
                <a16:creationId xmlns:a16="http://schemas.microsoft.com/office/drawing/2014/main" id="{F46FF6B1-76CD-401F-8ACA-1C557FC2A8DD}"/>
              </a:ext>
            </a:extLst>
          </p:cNvPr>
          <p:cNvSpPr/>
          <p:nvPr/>
        </p:nvSpPr>
        <p:spPr>
          <a:xfrm>
            <a:off x="7763943" y="4462669"/>
            <a:ext cx="566531" cy="14908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3897C862-6854-4FF9-B3A9-749CB4E6D55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5</a:t>
            </a:r>
            <a:r>
              <a:rPr kumimoji="0" lang="en-US" altLang="en-US" sz="1800" b="0" i="0" u="none" strike="noStrike" cap="none" normalizeH="0" baseline="30000">
                <a:ln>
                  <a:noFill/>
                </a:ln>
                <a:solidFill>
                  <a:schemeClr val="tx1"/>
                </a:solidFill>
                <a:effectLst/>
                <a:latin typeface="Arial" panose="020B0604020202020204" pitchFamily="34" charset="0"/>
              </a:rPr>
              <a:t>e</a:t>
            </a:r>
            <a:r>
              <a:rPr kumimoji="0" lang="en-US" altLang="en-US" sz="1000" b="0" i="0" u="none" strike="noStrike" cap="none" normalizeH="0" baseline="0">
                <a:ln>
                  <a:noFill/>
                </a:ln>
                <a:solidFill>
                  <a:srgbClr val="222222"/>
                </a:solidFill>
                <a:effectLst/>
                <a:latin typeface="Arial" panose="020B0604020202020204" pitchFamily="34" charset="0"/>
              </a:rPr>
              <a:t> mousquetaire</a:t>
            </a:r>
            <a:r>
              <a:rPr kumimoji="0" lang="en-US" altLang="en-US" sz="6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EBA7EBF5-D051-4773-9448-B191BB1B1F67}"/>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5</a:t>
            </a:r>
            <a:r>
              <a:rPr kumimoji="0" lang="en-US" altLang="en-US" sz="1800" b="0" i="0" u="none" strike="noStrike" cap="none" normalizeH="0" baseline="30000">
                <a:ln>
                  <a:noFill/>
                </a:ln>
                <a:solidFill>
                  <a:schemeClr val="tx1"/>
                </a:solidFill>
                <a:effectLst/>
                <a:latin typeface="Arial" panose="020B0604020202020204" pitchFamily="34" charset="0"/>
              </a:rPr>
              <a:t>e</a:t>
            </a:r>
            <a:r>
              <a:rPr kumimoji="0" lang="en-US" altLang="en-US" sz="1000" b="0" i="0" u="none" strike="noStrike" cap="none" normalizeH="0" baseline="0">
                <a:ln>
                  <a:noFill/>
                </a:ln>
                <a:solidFill>
                  <a:srgbClr val="222222"/>
                </a:solidFill>
                <a:effectLst/>
                <a:latin typeface="Arial" panose="020B0604020202020204" pitchFamily="34" charset="0"/>
                <a:cs typeface="Arial" panose="020B0604020202020204" pitchFamily="34" charset="0"/>
              </a:rPr>
              <a:t> mousquetaire</a:t>
            </a:r>
            <a:r>
              <a:rPr kumimoji="0" lang="en-US" altLang="en-US" sz="6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2" name="Picture 11">
            <a:extLst>
              <a:ext uri="{FF2B5EF4-FFF2-40B4-BE49-F238E27FC236}">
                <a16:creationId xmlns:a16="http://schemas.microsoft.com/office/drawing/2014/main" id="{3F966E2F-D62D-4A37-A679-788719F7460C}"/>
              </a:ext>
            </a:extLst>
          </p:cNvPr>
          <p:cNvPicPr>
            <a:picLocks noChangeAspect="1"/>
          </p:cNvPicPr>
          <p:nvPr/>
        </p:nvPicPr>
        <p:blipFill>
          <a:blip r:embed="rId3"/>
          <a:stretch>
            <a:fillRect/>
          </a:stretch>
        </p:blipFill>
        <p:spPr>
          <a:xfrm>
            <a:off x="1289425" y="1728592"/>
            <a:ext cx="6260349" cy="4283894"/>
          </a:xfrm>
          <a:prstGeom prst="rect">
            <a:avLst/>
          </a:prstGeom>
        </p:spPr>
      </p:pic>
    </p:spTree>
    <p:extLst>
      <p:ext uri="{BB962C8B-B14F-4D97-AF65-F5344CB8AC3E}">
        <p14:creationId xmlns:p14="http://schemas.microsoft.com/office/powerpoint/2010/main" val="115688134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C9761610-9A97-4C29-B711-8DB626624FB3}"/>
              </a:ext>
            </a:extLst>
          </p:cNvPr>
          <p:cNvSpPr>
            <a:spLocks noGrp="1"/>
          </p:cNvSpPr>
          <p:nvPr>
            <p:ph type="title"/>
          </p:nvPr>
        </p:nvSpPr>
        <p:spPr/>
        <p:txBody>
          <a:bodyPr/>
          <a:lstStyle/>
          <a:p>
            <a:r>
              <a:rPr lang="en-US" altLang="en-US" sz="3200" dirty="0">
                <a:solidFill>
                  <a:srgbClr val="FFFF00"/>
                </a:solidFill>
                <a:latin typeface="Arial" panose="020B0604020202020204" pitchFamily="34" charset="0"/>
                <a:ea typeface="ヒラギノ角ゴ Pro W3"/>
                <a:cs typeface="Arial" panose="020B0604020202020204" pitchFamily="34" charset="0"/>
              </a:rPr>
              <a:t>Apollo 13 strategy: </a:t>
            </a:r>
            <a:br>
              <a:rPr lang="en-US" altLang="en-US" sz="3200" dirty="0">
                <a:solidFill>
                  <a:srgbClr val="FFFF00"/>
                </a:solidFill>
                <a:latin typeface="Arial" panose="020B0604020202020204" pitchFamily="34" charset="0"/>
                <a:ea typeface="ヒラギノ角ゴ Pro W3"/>
                <a:cs typeface="Arial" panose="020B0604020202020204" pitchFamily="34" charset="0"/>
              </a:rPr>
            </a:br>
            <a:r>
              <a:rPr lang="en-US" altLang="en-US" sz="3200" dirty="0">
                <a:solidFill>
                  <a:srgbClr val="FFFF00"/>
                </a:solidFill>
                <a:latin typeface="Arial" panose="020B0604020202020204" pitchFamily="34" charset="0"/>
                <a:ea typeface="ヒラギノ角ゴ Pro W3"/>
                <a:cs typeface="Arial" panose="020B0604020202020204" pitchFamily="34" charset="0"/>
              </a:rPr>
              <a:t>“</a:t>
            </a:r>
            <a:r>
              <a:rPr lang="en-US" altLang="ja-JP" sz="3200" i="1" dirty="0">
                <a:solidFill>
                  <a:srgbClr val="FFFF00"/>
                </a:solidFill>
                <a:latin typeface="Arial" panose="020B0604020202020204" pitchFamily="34" charset="0"/>
                <a:ea typeface="ヒラギノ角ゴ Pro W3"/>
                <a:cs typeface="Arial" panose="020B0604020202020204" pitchFamily="34" charset="0"/>
              </a:rPr>
              <a:t>Working the Ending AIDS problem</a:t>
            </a:r>
            <a:r>
              <a:rPr lang="en-US" altLang="en-US" sz="3200" i="1" dirty="0">
                <a:solidFill>
                  <a:srgbClr val="FFFF00"/>
                </a:solidFill>
                <a:latin typeface="Arial" panose="020B0604020202020204" pitchFamily="34" charset="0"/>
                <a:ea typeface="ヒラギノ角ゴ Pro W3"/>
                <a:cs typeface="Arial" panose="020B0604020202020204" pitchFamily="34" charset="0"/>
              </a:rPr>
              <a:t>”</a:t>
            </a:r>
            <a:br>
              <a:rPr lang="en-US" altLang="ja-JP" sz="3200" dirty="0">
                <a:solidFill>
                  <a:srgbClr val="FFFF00"/>
                </a:solidFill>
                <a:latin typeface="Arial" panose="020B0604020202020204" pitchFamily="34" charset="0"/>
                <a:ea typeface="ヒラギノ角ゴ Pro W3"/>
                <a:cs typeface="Arial" panose="020B0604020202020204" pitchFamily="34" charset="0"/>
              </a:rPr>
            </a:br>
            <a:endParaRPr lang="en-US" altLang="en-US" sz="3200" dirty="0">
              <a:solidFill>
                <a:srgbClr val="FFFF00"/>
              </a:solidFill>
              <a:latin typeface="Arial" panose="020B0604020202020204" pitchFamily="34" charset="0"/>
              <a:ea typeface="ヒラギノ角ゴ Pro W3"/>
              <a:cs typeface="Arial" panose="020B0604020202020204" pitchFamily="34" charset="0"/>
            </a:endParaRPr>
          </a:p>
        </p:txBody>
      </p:sp>
      <p:sp>
        <p:nvSpPr>
          <p:cNvPr id="164867" name="Content Placeholder 4">
            <a:extLst>
              <a:ext uri="{FF2B5EF4-FFF2-40B4-BE49-F238E27FC236}">
                <a16:creationId xmlns:a16="http://schemas.microsoft.com/office/drawing/2014/main" id="{FC26D229-2EBA-4D1B-AF98-2C7FE332C377}"/>
              </a:ext>
            </a:extLst>
          </p:cNvPr>
          <p:cNvSpPr>
            <a:spLocks noGrp="1"/>
          </p:cNvSpPr>
          <p:nvPr>
            <p:ph sz="half" idx="2"/>
          </p:nvPr>
        </p:nvSpPr>
        <p:spPr>
          <a:xfrm>
            <a:off x="4478338" y="1460500"/>
            <a:ext cx="4665662" cy="4525963"/>
          </a:xfrm>
        </p:spPr>
        <p:txBody>
          <a:bodyPr/>
          <a:lstStyle/>
          <a:p>
            <a:pPr>
              <a:buFont typeface="Arial" charset="0"/>
              <a:buChar char="•"/>
              <a:defRPr/>
            </a:pPr>
            <a:r>
              <a:rPr lang="en-US" sz="2400" dirty="0">
                <a:solidFill>
                  <a:srgbClr val="FFFFFF"/>
                </a:solidFill>
                <a:latin typeface="Arial" panose="020B0604020202020204" pitchFamily="34" charset="0"/>
                <a:cs typeface="Arial" panose="020B0604020202020204" pitchFamily="34" charset="0"/>
              </a:rPr>
              <a:t>Set clear and shared goals</a:t>
            </a:r>
          </a:p>
          <a:p>
            <a:pPr>
              <a:buFont typeface="Arial" charset="0"/>
              <a:buChar char="•"/>
              <a:defRPr/>
            </a:pPr>
            <a:r>
              <a:rPr lang="en-US" sz="2400" dirty="0">
                <a:solidFill>
                  <a:srgbClr val="FFFFFF"/>
                </a:solidFill>
                <a:latin typeface="Arial" panose="020B0604020202020204" pitchFamily="34" charset="0"/>
                <a:cs typeface="Arial" panose="020B0604020202020204" pitchFamily="34" charset="0"/>
              </a:rPr>
              <a:t>United leadership on goals, priorities, execution, and accountability</a:t>
            </a:r>
          </a:p>
          <a:p>
            <a:pPr>
              <a:buFont typeface="Arial" charset="0"/>
              <a:buChar char="•"/>
              <a:defRPr/>
            </a:pPr>
            <a:r>
              <a:rPr lang="en-US" sz="2400" dirty="0">
                <a:solidFill>
                  <a:srgbClr val="FFFFFF"/>
                </a:solidFill>
                <a:latin typeface="Arial" panose="020B0604020202020204" pitchFamily="34" charset="0"/>
                <a:cs typeface="Arial" panose="020B0604020202020204" pitchFamily="34" charset="0"/>
              </a:rPr>
              <a:t>Change business as usual</a:t>
            </a:r>
          </a:p>
          <a:p>
            <a:pPr>
              <a:buFont typeface="Arial" charset="0"/>
              <a:buChar char="•"/>
              <a:defRPr/>
            </a:pPr>
            <a:r>
              <a:rPr lang="en-US" sz="2400" dirty="0">
                <a:solidFill>
                  <a:srgbClr val="FFFFFF"/>
                </a:solidFill>
                <a:latin typeface="Arial" panose="020B0604020202020204" pitchFamily="34" charset="0"/>
                <a:cs typeface="Arial" panose="020B0604020202020204" pitchFamily="34" charset="0"/>
              </a:rPr>
              <a:t>Establish accountability and use open data principles</a:t>
            </a:r>
          </a:p>
          <a:p>
            <a:pPr>
              <a:buFont typeface="Arial" charset="0"/>
              <a:buChar char="•"/>
              <a:defRPr/>
            </a:pPr>
            <a:r>
              <a:rPr lang="en-US" sz="2400" dirty="0">
                <a:solidFill>
                  <a:schemeClr val="bg1"/>
                </a:solidFill>
                <a:latin typeface="Arial" panose="020B0604020202020204" pitchFamily="34" charset="0"/>
                <a:cs typeface="Arial" panose="020B0604020202020204" pitchFamily="34" charset="0"/>
              </a:rPr>
              <a:t>Accelerate translation of science to service delivery</a:t>
            </a:r>
          </a:p>
          <a:p>
            <a:pPr>
              <a:buFont typeface="Arial" charset="0"/>
              <a:buChar char="•"/>
              <a:defRPr/>
            </a:pPr>
            <a:r>
              <a:rPr lang="en-US" sz="2400" dirty="0">
                <a:solidFill>
                  <a:srgbClr val="FFFFFF"/>
                </a:solidFill>
                <a:latin typeface="Arial" panose="020B0604020202020204" pitchFamily="34" charset="0"/>
                <a:cs typeface="Arial" panose="020B0604020202020204" pitchFamily="34" charset="0"/>
              </a:rPr>
              <a:t>Budget for success</a:t>
            </a:r>
          </a:p>
          <a:p>
            <a:pPr marL="0" indent="0">
              <a:buFontTx/>
              <a:buNone/>
              <a:defRPr/>
            </a:pPr>
            <a:endParaRPr lang="en-US" sz="1800" dirty="0">
              <a:cs typeface="+mn-cs"/>
            </a:endParaRPr>
          </a:p>
        </p:txBody>
      </p:sp>
      <p:pic>
        <p:nvPicPr>
          <p:cNvPr id="30724" name="Picture 2" descr="http://www.apollomissionphotos.com/apollo/ap6_a.jpg">
            <a:extLst>
              <a:ext uri="{FF2B5EF4-FFF2-40B4-BE49-F238E27FC236}">
                <a16:creationId xmlns:a16="http://schemas.microsoft.com/office/drawing/2014/main" id="{9D2F89D5-E1F4-41F0-8407-218421C4ED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8" y="1455738"/>
            <a:ext cx="4297363" cy="332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4" descr="http://1.bp.blogspot.com/-G3mehJyHMfQ/T_g30We-VPI/AAAAAAAAAYE/fhpQb-xwVHE/s1600/1000px-Apollo_13_timeline.svg.png">
            <a:extLst>
              <a:ext uri="{FF2B5EF4-FFF2-40B4-BE49-F238E27FC236}">
                <a16:creationId xmlns:a16="http://schemas.microsoft.com/office/drawing/2014/main" id="{98D8E782-6938-4093-B0C4-48C3504016D9}"/>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7625" y="4762500"/>
            <a:ext cx="4267200" cy="2133600"/>
          </a:xfrm>
          <a:solidFill>
            <a:schemeClr val="bg1"/>
          </a:solidFill>
        </p:spPr>
      </p:pic>
      <p:pic>
        <p:nvPicPr>
          <p:cNvPr id="30726" name="Picture 6" descr="http://d1jqu7g1y74ds1.cloudfront.net/wp-content/uploads/2010/04/apollo-13-houston.jpg">
            <a:extLst>
              <a:ext uri="{FF2B5EF4-FFF2-40B4-BE49-F238E27FC236}">
                <a16:creationId xmlns:a16="http://schemas.microsoft.com/office/drawing/2014/main" id="{F5ADA337-D75A-4F1A-B4CD-E34E5B7EA4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22688"/>
            <a:ext cx="158750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TextBox 1">
            <a:extLst>
              <a:ext uri="{FF2B5EF4-FFF2-40B4-BE49-F238E27FC236}">
                <a16:creationId xmlns:a16="http://schemas.microsoft.com/office/drawing/2014/main" id="{5783ACFC-06B2-426C-97A8-2359D9EF98D6}"/>
              </a:ext>
            </a:extLst>
          </p:cNvPr>
          <p:cNvSpPr txBox="1">
            <a:spLocks noChangeArrowheads="1"/>
          </p:cNvSpPr>
          <p:nvPr/>
        </p:nvSpPr>
        <p:spPr bwMode="auto">
          <a:xfrm>
            <a:off x="4776788" y="5826125"/>
            <a:ext cx="39243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FFFF00"/>
                </a:solidFill>
                <a:effectLst/>
                <a:uLnTx/>
                <a:uFillTx/>
                <a:latin typeface="Arial" panose="020B0604020202020204" pitchFamily="34" charset="0"/>
              </a:rPr>
              <a:t>Failure is not an option!</a:t>
            </a:r>
          </a:p>
        </p:txBody>
      </p:sp>
    </p:spTree>
    <p:extLst>
      <p:ext uri="{BB962C8B-B14F-4D97-AF65-F5344CB8AC3E}">
        <p14:creationId xmlns:p14="http://schemas.microsoft.com/office/powerpoint/2010/main" val="3677574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10242" name="TextBox 3">
            <a:extLst>
              <a:ext uri="{FF2B5EF4-FFF2-40B4-BE49-F238E27FC236}">
                <a16:creationId xmlns:a16="http://schemas.microsoft.com/office/drawing/2014/main" id="{AF9D2D84-C469-4E3B-871A-9A454ECB900C}"/>
              </a:ext>
            </a:extLst>
          </p:cNvPr>
          <p:cNvSpPr txBox="1">
            <a:spLocks noChangeArrowheads="1"/>
          </p:cNvSpPr>
          <p:nvPr/>
        </p:nvSpPr>
        <p:spPr bwMode="auto">
          <a:xfrm>
            <a:off x="402531" y="516157"/>
            <a:ext cx="875109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End of AIDS: “Big Five” Major Innovations</a:t>
            </a:r>
          </a:p>
        </p:txBody>
      </p:sp>
      <p:graphicFrame>
        <p:nvGraphicFramePr>
          <p:cNvPr id="3" name="Diagram 2">
            <a:extLst>
              <a:ext uri="{FF2B5EF4-FFF2-40B4-BE49-F238E27FC236}">
                <a16:creationId xmlns:a16="http://schemas.microsoft.com/office/drawing/2014/main" id="{188E8416-2FCA-4396-B865-1AB2A89CF84B}"/>
              </a:ext>
            </a:extLst>
          </p:cNvPr>
          <p:cNvGraphicFramePr/>
          <p:nvPr>
            <p:extLst/>
          </p:nvPr>
        </p:nvGraphicFramePr>
        <p:xfrm>
          <a:off x="696035" y="1399748"/>
          <a:ext cx="7831947" cy="4847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val 1">
            <a:extLst>
              <a:ext uri="{FF2B5EF4-FFF2-40B4-BE49-F238E27FC236}">
                <a16:creationId xmlns:a16="http://schemas.microsoft.com/office/drawing/2014/main" id="{E1BABD5D-C145-44D9-8523-BDAFDD73B307}"/>
              </a:ext>
            </a:extLst>
          </p:cNvPr>
          <p:cNvSpPr/>
          <p:nvPr/>
        </p:nvSpPr>
        <p:spPr>
          <a:xfrm>
            <a:off x="2569945" y="4577540"/>
            <a:ext cx="2002055" cy="17614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1553428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230B8A57-F7F0-4058-87C1-68E531EAA807}"/>
              </a:ext>
            </a:extLst>
          </p:cNvPr>
          <p:cNvSpPr>
            <a:spLocks noChangeArrowheads="1"/>
          </p:cNvSpPr>
          <p:nvPr/>
        </p:nvSpPr>
        <p:spPr bwMode="auto">
          <a:xfrm>
            <a:off x="376238" y="1365250"/>
            <a:ext cx="2486025" cy="2438400"/>
          </a:xfrm>
          <a:prstGeom prst="ellipse">
            <a:avLst/>
          </a:prstGeom>
          <a:solidFill>
            <a:srgbClr val="558ED5"/>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r>
              <a:rPr lang="en-GB" sz="9600" b="1" dirty="0">
                <a:solidFill>
                  <a:prstClr val="white"/>
                </a:solidFill>
                <a:latin typeface="+mn-lt"/>
                <a:ea typeface="+mn-ea"/>
                <a:cs typeface="+mn-cs"/>
              </a:rPr>
              <a:t>90</a:t>
            </a:r>
            <a:r>
              <a:rPr lang="en-GB" sz="2000" b="1" dirty="0">
                <a:solidFill>
                  <a:prstClr val="white"/>
                </a:solidFill>
                <a:latin typeface="+mn-lt"/>
                <a:ea typeface="+mn-ea"/>
                <a:cs typeface="+mn-cs"/>
              </a:rPr>
              <a:t>%</a:t>
            </a:r>
          </a:p>
        </p:txBody>
      </p:sp>
      <p:sp>
        <p:nvSpPr>
          <p:cNvPr id="9" name="Oval 8">
            <a:extLst>
              <a:ext uri="{FF2B5EF4-FFF2-40B4-BE49-F238E27FC236}">
                <a16:creationId xmlns:a16="http://schemas.microsoft.com/office/drawing/2014/main" id="{901E4304-1860-4934-AD6B-90DDF9D01A7F}"/>
              </a:ext>
            </a:extLst>
          </p:cNvPr>
          <p:cNvSpPr>
            <a:spLocks noChangeArrowheads="1"/>
          </p:cNvSpPr>
          <p:nvPr/>
        </p:nvSpPr>
        <p:spPr bwMode="auto">
          <a:xfrm>
            <a:off x="3162300" y="1379538"/>
            <a:ext cx="2486025" cy="2438400"/>
          </a:xfrm>
          <a:prstGeom prst="ellipse">
            <a:avLst/>
          </a:prstGeom>
          <a:solidFill>
            <a:srgbClr val="89C443"/>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r>
              <a:rPr lang="en-GB" sz="9600" b="1" dirty="0">
                <a:solidFill>
                  <a:prstClr val="white"/>
                </a:solidFill>
                <a:latin typeface="+mn-lt"/>
                <a:ea typeface="+mn-ea"/>
                <a:cs typeface="+mn-cs"/>
              </a:rPr>
              <a:t>90</a:t>
            </a:r>
            <a:r>
              <a:rPr lang="en-GB" sz="2000" b="1" dirty="0">
                <a:solidFill>
                  <a:prstClr val="white"/>
                </a:solidFill>
                <a:latin typeface="+mn-lt"/>
                <a:ea typeface="+mn-ea"/>
                <a:cs typeface="+mn-cs"/>
              </a:rPr>
              <a:t>%</a:t>
            </a:r>
          </a:p>
        </p:txBody>
      </p:sp>
      <p:sp>
        <p:nvSpPr>
          <p:cNvPr id="10" name="Oval 9">
            <a:extLst>
              <a:ext uri="{FF2B5EF4-FFF2-40B4-BE49-F238E27FC236}">
                <a16:creationId xmlns:a16="http://schemas.microsoft.com/office/drawing/2014/main" id="{CFA78E34-46CA-44E0-9C1E-67CD988E128D}"/>
              </a:ext>
            </a:extLst>
          </p:cNvPr>
          <p:cNvSpPr>
            <a:spLocks noChangeArrowheads="1"/>
          </p:cNvSpPr>
          <p:nvPr/>
        </p:nvSpPr>
        <p:spPr bwMode="auto">
          <a:xfrm>
            <a:off x="6057900" y="1365250"/>
            <a:ext cx="2486025" cy="2438400"/>
          </a:xfrm>
          <a:prstGeom prst="ellipse">
            <a:avLst/>
          </a:prstGeom>
          <a:solidFill>
            <a:srgbClr val="FF0000"/>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r>
              <a:rPr lang="en-GB" sz="9600" b="1" dirty="0">
                <a:solidFill>
                  <a:prstClr val="white"/>
                </a:solidFill>
                <a:latin typeface="+mn-lt"/>
                <a:ea typeface="+mn-ea"/>
                <a:cs typeface="+mn-cs"/>
              </a:rPr>
              <a:t>90</a:t>
            </a:r>
            <a:r>
              <a:rPr lang="en-GB" sz="2000" b="1" dirty="0">
                <a:solidFill>
                  <a:prstClr val="white"/>
                </a:solidFill>
                <a:latin typeface="+mn-lt"/>
                <a:ea typeface="+mn-ea"/>
                <a:cs typeface="+mn-cs"/>
              </a:rPr>
              <a:t>%</a:t>
            </a:r>
          </a:p>
        </p:txBody>
      </p:sp>
      <p:sp>
        <p:nvSpPr>
          <p:cNvPr id="37893" name="Rectangle 2">
            <a:extLst>
              <a:ext uri="{FF2B5EF4-FFF2-40B4-BE49-F238E27FC236}">
                <a16:creationId xmlns:a16="http://schemas.microsoft.com/office/drawing/2014/main" id="{07D42BD7-67CF-44F7-AC52-CB492AC7BEB7}"/>
              </a:ext>
            </a:extLst>
          </p:cNvPr>
          <p:cNvSpPr>
            <a:spLocks noChangeArrowheads="1"/>
          </p:cNvSpPr>
          <p:nvPr/>
        </p:nvSpPr>
        <p:spPr bwMode="auto">
          <a:xfrm>
            <a:off x="458788" y="4249738"/>
            <a:ext cx="2212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9pPr>
          </a:lstStyle>
          <a:p>
            <a:pPr algn="ctr">
              <a:spcBef>
                <a:spcPct val="0"/>
              </a:spcBef>
              <a:buFontTx/>
              <a:buNone/>
            </a:pPr>
            <a:r>
              <a:rPr lang="en-GB" altLang="en-US" sz="2800">
                <a:solidFill>
                  <a:schemeClr val="bg1"/>
                </a:solidFill>
                <a:latin typeface="Arial" panose="020B0604020202020204" pitchFamily="34" charset="0"/>
              </a:rPr>
              <a:t>Know status</a:t>
            </a:r>
          </a:p>
        </p:txBody>
      </p:sp>
      <p:sp>
        <p:nvSpPr>
          <p:cNvPr id="37894" name="Rectangle 3">
            <a:extLst>
              <a:ext uri="{FF2B5EF4-FFF2-40B4-BE49-F238E27FC236}">
                <a16:creationId xmlns:a16="http://schemas.microsoft.com/office/drawing/2014/main" id="{99A29257-043E-4090-A237-2B59CA813B3F}"/>
              </a:ext>
            </a:extLst>
          </p:cNvPr>
          <p:cNvSpPr>
            <a:spLocks noChangeArrowheads="1"/>
          </p:cNvSpPr>
          <p:nvPr/>
        </p:nvSpPr>
        <p:spPr bwMode="auto">
          <a:xfrm>
            <a:off x="3059113" y="4249738"/>
            <a:ext cx="2282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9pPr>
          </a:lstStyle>
          <a:p>
            <a:pPr algn="ctr">
              <a:spcBef>
                <a:spcPct val="0"/>
              </a:spcBef>
              <a:buFontTx/>
              <a:buNone/>
            </a:pPr>
            <a:r>
              <a:rPr lang="en-GB" altLang="en-US" sz="2800">
                <a:solidFill>
                  <a:schemeClr val="bg1"/>
                </a:solidFill>
                <a:latin typeface="Arial" panose="020B0604020202020204" pitchFamily="34" charset="0"/>
              </a:rPr>
              <a:t>On treatment</a:t>
            </a:r>
          </a:p>
        </p:txBody>
      </p:sp>
      <p:sp>
        <p:nvSpPr>
          <p:cNvPr id="37895" name="Rectangle 4">
            <a:extLst>
              <a:ext uri="{FF2B5EF4-FFF2-40B4-BE49-F238E27FC236}">
                <a16:creationId xmlns:a16="http://schemas.microsoft.com/office/drawing/2014/main" id="{147091FE-92C0-436E-ACC0-60D46758BFC8}"/>
              </a:ext>
            </a:extLst>
          </p:cNvPr>
          <p:cNvSpPr>
            <a:spLocks noChangeArrowheads="1"/>
          </p:cNvSpPr>
          <p:nvPr/>
        </p:nvSpPr>
        <p:spPr bwMode="auto">
          <a:xfrm>
            <a:off x="5267325" y="4257675"/>
            <a:ext cx="41576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9pPr>
          </a:lstStyle>
          <a:p>
            <a:pPr algn="ctr">
              <a:spcBef>
                <a:spcPct val="0"/>
              </a:spcBef>
              <a:buFontTx/>
              <a:buNone/>
            </a:pPr>
            <a:r>
              <a:rPr lang="en-GB" altLang="en-US" sz="2800">
                <a:solidFill>
                  <a:schemeClr val="bg1"/>
                </a:solidFill>
                <a:latin typeface="Arial" panose="020B0604020202020204" pitchFamily="34" charset="0"/>
              </a:rPr>
              <a:t>Virally suppressed</a:t>
            </a:r>
          </a:p>
        </p:txBody>
      </p:sp>
      <p:sp>
        <p:nvSpPr>
          <p:cNvPr id="13" name="Oval 12">
            <a:extLst>
              <a:ext uri="{FF2B5EF4-FFF2-40B4-BE49-F238E27FC236}">
                <a16:creationId xmlns:a16="http://schemas.microsoft.com/office/drawing/2014/main" id="{759F97F2-FE61-4090-85EF-A59BAC56471D}"/>
              </a:ext>
            </a:extLst>
          </p:cNvPr>
          <p:cNvSpPr>
            <a:spLocks noChangeArrowheads="1"/>
          </p:cNvSpPr>
          <p:nvPr/>
        </p:nvSpPr>
        <p:spPr bwMode="auto">
          <a:xfrm>
            <a:off x="830263" y="5259388"/>
            <a:ext cx="1417637" cy="1371600"/>
          </a:xfrm>
          <a:prstGeom prst="ellipse">
            <a:avLst/>
          </a:prstGeom>
          <a:solidFill>
            <a:srgbClr val="558ED5"/>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r>
              <a:rPr lang="en-GB" sz="4800" b="1" dirty="0">
                <a:solidFill>
                  <a:prstClr val="white"/>
                </a:solidFill>
                <a:latin typeface="+mn-lt"/>
                <a:ea typeface="+mn-ea"/>
                <a:cs typeface="+mn-cs"/>
              </a:rPr>
              <a:t>90</a:t>
            </a:r>
            <a:r>
              <a:rPr lang="en-GB" sz="2000" b="1" dirty="0">
                <a:solidFill>
                  <a:prstClr val="white"/>
                </a:solidFill>
                <a:latin typeface="+mn-lt"/>
                <a:ea typeface="+mn-ea"/>
                <a:cs typeface="+mn-cs"/>
              </a:rPr>
              <a:t>%</a:t>
            </a:r>
          </a:p>
        </p:txBody>
      </p:sp>
      <p:sp>
        <p:nvSpPr>
          <p:cNvPr id="14" name="Oval 13">
            <a:extLst>
              <a:ext uri="{FF2B5EF4-FFF2-40B4-BE49-F238E27FC236}">
                <a16:creationId xmlns:a16="http://schemas.microsoft.com/office/drawing/2014/main" id="{2BE65FB4-CFE1-4A98-8DD8-130D3CD8261F}"/>
              </a:ext>
            </a:extLst>
          </p:cNvPr>
          <p:cNvSpPr>
            <a:spLocks noChangeArrowheads="1"/>
          </p:cNvSpPr>
          <p:nvPr/>
        </p:nvSpPr>
        <p:spPr bwMode="auto">
          <a:xfrm>
            <a:off x="3692525" y="5259388"/>
            <a:ext cx="1417638" cy="1371600"/>
          </a:xfrm>
          <a:prstGeom prst="ellipse">
            <a:avLst/>
          </a:prstGeom>
          <a:solidFill>
            <a:srgbClr val="89C443"/>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r>
              <a:rPr lang="en-GB" sz="4800" b="1" dirty="0">
                <a:solidFill>
                  <a:prstClr val="white"/>
                </a:solidFill>
                <a:latin typeface="+mn-lt"/>
                <a:ea typeface="+mn-ea"/>
                <a:cs typeface="+mn-cs"/>
              </a:rPr>
              <a:t>81</a:t>
            </a:r>
            <a:r>
              <a:rPr lang="en-GB" sz="2000" b="1" dirty="0">
                <a:solidFill>
                  <a:prstClr val="white"/>
                </a:solidFill>
                <a:latin typeface="+mn-lt"/>
                <a:ea typeface="+mn-ea"/>
                <a:cs typeface="+mn-cs"/>
              </a:rPr>
              <a:t>%</a:t>
            </a:r>
          </a:p>
        </p:txBody>
      </p:sp>
      <p:sp>
        <p:nvSpPr>
          <p:cNvPr id="15" name="Oval 14">
            <a:extLst>
              <a:ext uri="{FF2B5EF4-FFF2-40B4-BE49-F238E27FC236}">
                <a16:creationId xmlns:a16="http://schemas.microsoft.com/office/drawing/2014/main" id="{99ECB083-4910-40BF-A92D-C3A80A5E09D7}"/>
              </a:ext>
            </a:extLst>
          </p:cNvPr>
          <p:cNvSpPr>
            <a:spLocks noChangeArrowheads="1"/>
          </p:cNvSpPr>
          <p:nvPr/>
        </p:nvSpPr>
        <p:spPr bwMode="auto">
          <a:xfrm>
            <a:off x="6548438" y="5283200"/>
            <a:ext cx="1417637" cy="1371600"/>
          </a:xfrm>
          <a:prstGeom prst="ellipse">
            <a:avLst/>
          </a:prstGeom>
          <a:solidFill>
            <a:srgbClr val="FF0000"/>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r>
              <a:rPr lang="en-GB" sz="4800" b="1" dirty="0">
                <a:solidFill>
                  <a:prstClr val="white"/>
                </a:solidFill>
                <a:latin typeface="+mn-lt"/>
                <a:ea typeface="+mn-ea"/>
                <a:cs typeface="+mn-cs"/>
              </a:rPr>
              <a:t>73</a:t>
            </a:r>
            <a:r>
              <a:rPr lang="en-GB" sz="2000" b="1" dirty="0">
                <a:solidFill>
                  <a:prstClr val="white"/>
                </a:solidFill>
                <a:latin typeface="+mn-lt"/>
                <a:ea typeface="+mn-ea"/>
                <a:cs typeface="+mn-cs"/>
              </a:rPr>
              <a:t>%</a:t>
            </a:r>
          </a:p>
        </p:txBody>
      </p:sp>
      <p:sp>
        <p:nvSpPr>
          <p:cNvPr id="37899" name="Title 15">
            <a:extLst>
              <a:ext uri="{FF2B5EF4-FFF2-40B4-BE49-F238E27FC236}">
                <a16:creationId xmlns:a16="http://schemas.microsoft.com/office/drawing/2014/main" id="{DB739947-8C20-4DDC-84B9-A1FB25ED2142}"/>
              </a:ext>
            </a:extLst>
          </p:cNvPr>
          <p:cNvSpPr>
            <a:spLocks noGrp="1"/>
          </p:cNvSpPr>
          <p:nvPr>
            <p:ph type="title"/>
          </p:nvPr>
        </p:nvSpPr>
        <p:spPr>
          <a:xfrm>
            <a:off x="376238" y="69850"/>
            <a:ext cx="8577262" cy="1143000"/>
          </a:xfrm>
        </p:spPr>
        <p:txBody>
          <a:bodyPr/>
          <a:lstStyle/>
          <a:p>
            <a:r>
              <a:rPr lang="en-US" altLang="en-US" sz="3600">
                <a:solidFill>
                  <a:srgbClr val="FFFF00"/>
                </a:solidFill>
                <a:latin typeface="Arial" panose="020B0604020202020204" pitchFamily="34" charset="0"/>
                <a:ea typeface="ヒラギノ角ゴ Pro W3"/>
                <a:cs typeface="Arial" panose="020B0604020202020204" pitchFamily="34" charset="0"/>
              </a:rPr>
              <a:t>90-90-90 and Continuum of Care Targets</a:t>
            </a:r>
          </a:p>
        </p:txBody>
      </p:sp>
    </p:spTree>
    <p:extLst>
      <p:ext uri="{BB962C8B-B14F-4D97-AF65-F5344CB8AC3E}">
        <p14:creationId xmlns:p14="http://schemas.microsoft.com/office/powerpoint/2010/main" val="497319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230B8A57-F7F0-4058-87C1-68E531EAA807}"/>
              </a:ext>
            </a:extLst>
          </p:cNvPr>
          <p:cNvSpPr>
            <a:spLocks noChangeArrowheads="1"/>
          </p:cNvSpPr>
          <p:nvPr/>
        </p:nvSpPr>
        <p:spPr bwMode="auto">
          <a:xfrm>
            <a:off x="376238" y="1365250"/>
            <a:ext cx="2486025" cy="2438400"/>
          </a:xfrm>
          <a:prstGeom prst="ellipse">
            <a:avLst/>
          </a:prstGeom>
          <a:solidFill>
            <a:srgbClr val="558ED5"/>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r>
              <a:rPr lang="en-GB" sz="9600" b="1" dirty="0">
                <a:solidFill>
                  <a:prstClr val="white"/>
                </a:solidFill>
                <a:latin typeface="+mn-lt"/>
                <a:ea typeface="+mn-ea"/>
                <a:cs typeface="+mn-cs"/>
              </a:rPr>
              <a:t>95</a:t>
            </a:r>
            <a:r>
              <a:rPr lang="en-GB" sz="2000" b="1" dirty="0">
                <a:solidFill>
                  <a:prstClr val="white"/>
                </a:solidFill>
                <a:latin typeface="+mn-lt"/>
                <a:ea typeface="+mn-ea"/>
                <a:cs typeface="+mn-cs"/>
              </a:rPr>
              <a:t>%</a:t>
            </a:r>
          </a:p>
        </p:txBody>
      </p:sp>
      <p:sp>
        <p:nvSpPr>
          <p:cNvPr id="9" name="Oval 8">
            <a:extLst>
              <a:ext uri="{FF2B5EF4-FFF2-40B4-BE49-F238E27FC236}">
                <a16:creationId xmlns:a16="http://schemas.microsoft.com/office/drawing/2014/main" id="{901E4304-1860-4934-AD6B-90DDF9D01A7F}"/>
              </a:ext>
            </a:extLst>
          </p:cNvPr>
          <p:cNvSpPr>
            <a:spLocks noChangeArrowheads="1"/>
          </p:cNvSpPr>
          <p:nvPr/>
        </p:nvSpPr>
        <p:spPr bwMode="auto">
          <a:xfrm>
            <a:off x="3162300" y="1379538"/>
            <a:ext cx="2486025" cy="2438400"/>
          </a:xfrm>
          <a:prstGeom prst="ellipse">
            <a:avLst/>
          </a:prstGeom>
          <a:solidFill>
            <a:srgbClr val="89C443"/>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r>
              <a:rPr lang="en-GB" sz="9600" b="1" dirty="0">
                <a:solidFill>
                  <a:prstClr val="white"/>
                </a:solidFill>
                <a:latin typeface="+mn-lt"/>
                <a:ea typeface="+mn-ea"/>
                <a:cs typeface="+mn-cs"/>
              </a:rPr>
              <a:t>95</a:t>
            </a:r>
            <a:r>
              <a:rPr lang="en-GB" sz="2000" b="1" dirty="0">
                <a:solidFill>
                  <a:prstClr val="white"/>
                </a:solidFill>
                <a:latin typeface="+mn-lt"/>
                <a:ea typeface="+mn-ea"/>
                <a:cs typeface="+mn-cs"/>
              </a:rPr>
              <a:t>%</a:t>
            </a:r>
          </a:p>
        </p:txBody>
      </p:sp>
      <p:sp>
        <p:nvSpPr>
          <p:cNvPr id="10" name="Oval 9">
            <a:extLst>
              <a:ext uri="{FF2B5EF4-FFF2-40B4-BE49-F238E27FC236}">
                <a16:creationId xmlns:a16="http://schemas.microsoft.com/office/drawing/2014/main" id="{CFA78E34-46CA-44E0-9C1E-67CD988E128D}"/>
              </a:ext>
            </a:extLst>
          </p:cNvPr>
          <p:cNvSpPr>
            <a:spLocks noChangeArrowheads="1"/>
          </p:cNvSpPr>
          <p:nvPr/>
        </p:nvSpPr>
        <p:spPr bwMode="auto">
          <a:xfrm>
            <a:off x="6057900" y="1365250"/>
            <a:ext cx="2486025" cy="2438400"/>
          </a:xfrm>
          <a:prstGeom prst="ellipse">
            <a:avLst/>
          </a:prstGeom>
          <a:solidFill>
            <a:srgbClr val="FF0000"/>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r>
              <a:rPr lang="en-GB" sz="9600" b="1" dirty="0">
                <a:solidFill>
                  <a:prstClr val="white"/>
                </a:solidFill>
                <a:latin typeface="+mn-lt"/>
                <a:ea typeface="+mn-ea"/>
                <a:cs typeface="+mn-cs"/>
              </a:rPr>
              <a:t>95</a:t>
            </a:r>
            <a:r>
              <a:rPr lang="en-GB" sz="2000" b="1" dirty="0">
                <a:solidFill>
                  <a:prstClr val="white"/>
                </a:solidFill>
                <a:latin typeface="+mn-lt"/>
                <a:ea typeface="+mn-ea"/>
                <a:cs typeface="+mn-cs"/>
              </a:rPr>
              <a:t>%</a:t>
            </a:r>
          </a:p>
        </p:txBody>
      </p:sp>
      <p:sp>
        <p:nvSpPr>
          <p:cNvPr id="38917" name="Rectangle 2">
            <a:extLst>
              <a:ext uri="{FF2B5EF4-FFF2-40B4-BE49-F238E27FC236}">
                <a16:creationId xmlns:a16="http://schemas.microsoft.com/office/drawing/2014/main" id="{60BAD89A-47A2-4E12-BC8B-C3742B44A863}"/>
              </a:ext>
            </a:extLst>
          </p:cNvPr>
          <p:cNvSpPr>
            <a:spLocks noChangeArrowheads="1"/>
          </p:cNvSpPr>
          <p:nvPr/>
        </p:nvSpPr>
        <p:spPr bwMode="auto">
          <a:xfrm>
            <a:off x="458788" y="4249738"/>
            <a:ext cx="2212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9pPr>
          </a:lstStyle>
          <a:p>
            <a:pPr algn="ctr">
              <a:spcBef>
                <a:spcPct val="0"/>
              </a:spcBef>
              <a:buFontTx/>
              <a:buNone/>
            </a:pPr>
            <a:r>
              <a:rPr lang="en-GB" altLang="en-US" sz="2800">
                <a:solidFill>
                  <a:schemeClr val="bg1"/>
                </a:solidFill>
                <a:latin typeface="Arial" panose="020B0604020202020204" pitchFamily="34" charset="0"/>
              </a:rPr>
              <a:t>Know status</a:t>
            </a:r>
          </a:p>
        </p:txBody>
      </p:sp>
      <p:sp>
        <p:nvSpPr>
          <p:cNvPr id="38918" name="Rectangle 3">
            <a:extLst>
              <a:ext uri="{FF2B5EF4-FFF2-40B4-BE49-F238E27FC236}">
                <a16:creationId xmlns:a16="http://schemas.microsoft.com/office/drawing/2014/main" id="{A3748CC3-A78D-454B-8F0F-FC2D050DE45C}"/>
              </a:ext>
            </a:extLst>
          </p:cNvPr>
          <p:cNvSpPr>
            <a:spLocks noChangeArrowheads="1"/>
          </p:cNvSpPr>
          <p:nvPr/>
        </p:nvSpPr>
        <p:spPr bwMode="auto">
          <a:xfrm>
            <a:off x="3059113" y="4249738"/>
            <a:ext cx="2282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9pPr>
          </a:lstStyle>
          <a:p>
            <a:pPr algn="ctr">
              <a:spcBef>
                <a:spcPct val="0"/>
              </a:spcBef>
              <a:buFontTx/>
              <a:buNone/>
            </a:pPr>
            <a:r>
              <a:rPr lang="en-GB" altLang="en-US" sz="2800">
                <a:solidFill>
                  <a:schemeClr val="bg1"/>
                </a:solidFill>
                <a:latin typeface="Arial" panose="020B0604020202020204" pitchFamily="34" charset="0"/>
              </a:rPr>
              <a:t>On treatment</a:t>
            </a:r>
          </a:p>
        </p:txBody>
      </p:sp>
      <p:sp>
        <p:nvSpPr>
          <p:cNvPr id="38919" name="Rectangle 4">
            <a:extLst>
              <a:ext uri="{FF2B5EF4-FFF2-40B4-BE49-F238E27FC236}">
                <a16:creationId xmlns:a16="http://schemas.microsoft.com/office/drawing/2014/main" id="{055417E2-5985-4580-880F-41E7FD956A25}"/>
              </a:ext>
            </a:extLst>
          </p:cNvPr>
          <p:cNvSpPr>
            <a:spLocks noChangeArrowheads="1"/>
          </p:cNvSpPr>
          <p:nvPr/>
        </p:nvSpPr>
        <p:spPr bwMode="auto">
          <a:xfrm>
            <a:off x="5267325" y="4257675"/>
            <a:ext cx="41576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9pPr>
          </a:lstStyle>
          <a:p>
            <a:pPr algn="ctr">
              <a:spcBef>
                <a:spcPct val="0"/>
              </a:spcBef>
              <a:buFontTx/>
              <a:buNone/>
            </a:pPr>
            <a:r>
              <a:rPr lang="en-GB" altLang="en-US" sz="2800">
                <a:solidFill>
                  <a:schemeClr val="bg1"/>
                </a:solidFill>
                <a:latin typeface="Arial" panose="020B0604020202020204" pitchFamily="34" charset="0"/>
              </a:rPr>
              <a:t>Virally suppressed</a:t>
            </a:r>
          </a:p>
        </p:txBody>
      </p:sp>
      <p:sp>
        <p:nvSpPr>
          <p:cNvPr id="13" name="Oval 12">
            <a:extLst>
              <a:ext uri="{FF2B5EF4-FFF2-40B4-BE49-F238E27FC236}">
                <a16:creationId xmlns:a16="http://schemas.microsoft.com/office/drawing/2014/main" id="{759F97F2-FE61-4090-85EF-A59BAC56471D}"/>
              </a:ext>
            </a:extLst>
          </p:cNvPr>
          <p:cNvSpPr>
            <a:spLocks noChangeArrowheads="1"/>
          </p:cNvSpPr>
          <p:nvPr/>
        </p:nvSpPr>
        <p:spPr bwMode="auto">
          <a:xfrm>
            <a:off x="830263" y="5259388"/>
            <a:ext cx="1417637" cy="1371600"/>
          </a:xfrm>
          <a:prstGeom prst="ellipse">
            <a:avLst/>
          </a:prstGeom>
          <a:solidFill>
            <a:srgbClr val="558ED5"/>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r>
              <a:rPr lang="en-GB" sz="4800" b="1" dirty="0">
                <a:solidFill>
                  <a:prstClr val="white"/>
                </a:solidFill>
                <a:latin typeface="+mn-lt"/>
                <a:ea typeface="+mn-ea"/>
                <a:cs typeface="+mn-cs"/>
              </a:rPr>
              <a:t>95</a:t>
            </a:r>
            <a:r>
              <a:rPr lang="en-GB" sz="2000" b="1" dirty="0">
                <a:solidFill>
                  <a:prstClr val="white"/>
                </a:solidFill>
                <a:latin typeface="+mn-lt"/>
                <a:ea typeface="+mn-ea"/>
                <a:cs typeface="+mn-cs"/>
              </a:rPr>
              <a:t>%</a:t>
            </a:r>
          </a:p>
        </p:txBody>
      </p:sp>
      <p:sp>
        <p:nvSpPr>
          <p:cNvPr id="14" name="Oval 13">
            <a:extLst>
              <a:ext uri="{FF2B5EF4-FFF2-40B4-BE49-F238E27FC236}">
                <a16:creationId xmlns:a16="http://schemas.microsoft.com/office/drawing/2014/main" id="{2BE65FB4-CFE1-4A98-8DD8-130D3CD8261F}"/>
              </a:ext>
            </a:extLst>
          </p:cNvPr>
          <p:cNvSpPr>
            <a:spLocks noChangeArrowheads="1"/>
          </p:cNvSpPr>
          <p:nvPr/>
        </p:nvSpPr>
        <p:spPr bwMode="auto">
          <a:xfrm>
            <a:off x="3692525" y="5259388"/>
            <a:ext cx="1417638" cy="1371600"/>
          </a:xfrm>
          <a:prstGeom prst="ellipse">
            <a:avLst/>
          </a:prstGeom>
          <a:solidFill>
            <a:srgbClr val="89C443"/>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r>
              <a:rPr lang="en-GB" sz="4800" b="1" dirty="0">
                <a:solidFill>
                  <a:prstClr val="white"/>
                </a:solidFill>
                <a:latin typeface="+mn-lt"/>
                <a:ea typeface="+mn-ea"/>
                <a:cs typeface="+mn-cs"/>
              </a:rPr>
              <a:t>90</a:t>
            </a:r>
            <a:r>
              <a:rPr lang="en-GB" sz="2000" b="1" dirty="0">
                <a:solidFill>
                  <a:prstClr val="white"/>
                </a:solidFill>
                <a:latin typeface="+mn-lt"/>
                <a:ea typeface="+mn-ea"/>
                <a:cs typeface="+mn-cs"/>
              </a:rPr>
              <a:t>%</a:t>
            </a:r>
          </a:p>
        </p:txBody>
      </p:sp>
      <p:sp>
        <p:nvSpPr>
          <p:cNvPr id="15" name="Oval 14">
            <a:extLst>
              <a:ext uri="{FF2B5EF4-FFF2-40B4-BE49-F238E27FC236}">
                <a16:creationId xmlns:a16="http://schemas.microsoft.com/office/drawing/2014/main" id="{99ECB083-4910-40BF-A92D-C3A80A5E09D7}"/>
              </a:ext>
            </a:extLst>
          </p:cNvPr>
          <p:cNvSpPr>
            <a:spLocks noChangeArrowheads="1"/>
          </p:cNvSpPr>
          <p:nvPr/>
        </p:nvSpPr>
        <p:spPr bwMode="auto">
          <a:xfrm>
            <a:off x="6548438" y="5283200"/>
            <a:ext cx="1417637" cy="1371600"/>
          </a:xfrm>
          <a:prstGeom prst="ellipse">
            <a:avLst/>
          </a:prstGeom>
          <a:solidFill>
            <a:srgbClr val="FF0000"/>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r>
              <a:rPr lang="en-GB" sz="4800" b="1" dirty="0">
                <a:solidFill>
                  <a:prstClr val="white"/>
                </a:solidFill>
                <a:latin typeface="+mn-lt"/>
                <a:ea typeface="+mn-ea"/>
                <a:cs typeface="+mn-cs"/>
              </a:rPr>
              <a:t>86</a:t>
            </a:r>
            <a:r>
              <a:rPr lang="en-GB" sz="2000" b="1" dirty="0">
                <a:solidFill>
                  <a:prstClr val="white"/>
                </a:solidFill>
                <a:latin typeface="+mn-lt"/>
                <a:ea typeface="+mn-ea"/>
                <a:cs typeface="+mn-cs"/>
              </a:rPr>
              <a:t>%</a:t>
            </a:r>
          </a:p>
        </p:txBody>
      </p:sp>
      <p:sp>
        <p:nvSpPr>
          <p:cNvPr id="38923" name="Title 15">
            <a:extLst>
              <a:ext uri="{FF2B5EF4-FFF2-40B4-BE49-F238E27FC236}">
                <a16:creationId xmlns:a16="http://schemas.microsoft.com/office/drawing/2014/main" id="{2ADC35E3-2B9E-4691-B82E-6B23AF5BED3B}"/>
              </a:ext>
            </a:extLst>
          </p:cNvPr>
          <p:cNvSpPr>
            <a:spLocks noGrp="1"/>
          </p:cNvSpPr>
          <p:nvPr>
            <p:ph type="title"/>
          </p:nvPr>
        </p:nvSpPr>
        <p:spPr>
          <a:xfrm>
            <a:off x="376238" y="69850"/>
            <a:ext cx="8577262" cy="1143000"/>
          </a:xfrm>
        </p:spPr>
        <p:txBody>
          <a:bodyPr/>
          <a:lstStyle/>
          <a:p>
            <a:r>
              <a:rPr lang="en-US" altLang="en-US" sz="3600">
                <a:solidFill>
                  <a:srgbClr val="FFFF00"/>
                </a:solidFill>
                <a:latin typeface="Arial" panose="020B0604020202020204" pitchFamily="34" charset="0"/>
                <a:ea typeface="ヒラギノ角ゴ Pro W3"/>
                <a:cs typeface="Arial" panose="020B0604020202020204" pitchFamily="34" charset="0"/>
              </a:rPr>
              <a:t>95-95-95 and Continuum of Care Targets</a:t>
            </a:r>
          </a:p>
        </p:txBody>
      </p:sp>
    </p:spTree>
    <p:extLst>
      <p:ext uri="{BB962C8B-B14F-4D97-AF65-F5344CB8AC3E}">
        <p14:creationId xmlns:p14="http://schemas.microsoft.com/office/powerpoint/2010/main" val="4244549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077467376"/>
              </p:ext>
            </p:extLst>
          </p:nvPr>
        </p:nvGraphicFramePr>
        <p:xfrm>
          <a:off x="438921" y="1133698"/>
          <a:ext cx="8116355" cy="5486159"/>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p:cNvPr>
          <p:cNvSpPr>
            <a:spLocks noChangeArrowheads="1"/>
          </p:cNvSpPr>
          <p:nvPr/>
        </p:nvSpPr>
        <p:spPr bwMode="auto">
          <a:xfrm>
            <a:off x="0" y="58738"/>
            <a:ext cx="9161463" cy="647700"/>
          </a:xfrm>
          <a:prstGeom prst="rect">
            <a:avLst/>
          </a:prstGeom>
          <a:noFill/>
          <a:ln w="9525">
            <a:noFill/>
            <a:miter lim="800000"/>
            <a:headEnd/>
            <a:tailEnd/>
          </a:ln>
        </p:spPr>
        <p:txBody>
          <a:bodyPr>
            <a:spAutoFit/>
          </a:bodyPr>
          <a:lstStyle/>
          <a:p>
            <a:pPr algn="ctr" eaLnBrk="1" fontAlgn="auto" hangingPunct="1">
              <a:spcBef>
                <a:spcPts val="0"/>
              </a:spcBef>
              <a:spcAft>
                <a:spcPts val="0"/>
              </a:spcAft>
              <a:defRPr/>
            </a:pPr>
            <a:r>
              <a:rPr lang="en-US" sz="3600" dirty="0">
                <a:solidFill>
                  <a:srgbClr val="FFFF00"/>
                </a:solidFill>
                <a:latin typeface="Calibri" pitchFamily="34" charset="0"/>
                <a:ea typeface="ヒラギノ角ゴ Pro W3" charset="-128"/>
                <a:cs typeface="+mn-cs"/>
              </a:rPr>
              <a:t>Global access to HIV treatment, 2010-2017</a:t>
            </a:r>
            <a:endParaRPr lang="en-US" sz="3600" dirty="0">
              <a:solidFill>
                <a:srgbClr val="FFFF99"/>
              </a:solidFill>
              <a:latin typeface="Calibri" pitchFamily="34" charset="0"/>
              <a:ea typeface="ヒラギノ角ゴ Pro W3" charset="-128"/>
              <a:cs typeface="+mn-cs"/>
            </a:endParaRPr>
          </a:p>
        </p:txBody>
      </p:sp>
      <p:sp>
        <p:nvSpPr>
          <p:cNvPr id="6" name="TextBox 5">
            <a:extLst/>
          </p:cNvPr>
          <p:cNvSpPr txBox="1"/>
          <p:nvPr/>
        </p:nvSpPr>
        <p:spPr>
          <a:xfrm>
            <a:off x="4135001" y="5041102"/>
            <a:ext cx="1625600" cy="523875"/>
          </a:xfrm>
          <a:prstGeom prst="rect">
            <a:avLst/>
          </a:prstGeom>
          <a:solidFill>
            <a:schemeClr val="bg1"/>
          </a:solidFill>
        </p:spPr>
        <p:txBody>
          <a:bodyPr>
            <a:spAutoFit/>
          </a:bodyPr>
          <a:lstStyle/>
          <a:p>
            <a:pPr algn="ctr" eaLnBrk="1" fontAlgn="auto" hangingPunct="1">
              <a:spcBef>
                <a:spcPts val="0"/>
              </a:spcBef>
              <a:spcAft>
                <a:spcPts val="0"/>
              </a:spcAft>
              <a:defRPr/>
            </a:pPr>
            <a:r>
              <a:rPr lang="en-US" sz="2800" b="1" dirty="0">
                <a:solidFill>
                  <a:prstClr val="black"/>
                </a:solidFill>
                <a:latin typeface="Calibri"/>
                <a:ea typeface="ヒラギノ角ゴ Pro W3" charset="-128"/>
                <a:cs typeface="+mn-cs"/>
              </a:rPr>
              <a:t>On ART</a:t>
            </a:r>
          </a:p>
        </p:txBody>
      </p:sp>
      <p:sp>
        <p:nvSpPr>
          <p:cNvPr id="7" name="TextBox 6">
            <a:extLst/>
          </p:cNvPr>
          <p:cNvSpPr txBox="1"/>
          <p:nvPr/>
        </p:nvSpPr>
        <p:spPr>
          <a:xfrm>
            <a:off x="3579813" y="2700338"/>
            <a:ext cx="2695575" cy="523875"/>
          </a:xfrm>
          <a:prstGeom prst="rect">
            <a:avLst/>
          </a:prstGeom>
          <a:solidFill>
            <a:schemeClr val="bg1"/>
          </a:solidFill>
        </p:spPr>
        <p:txBody>
          <a:bodyPr>
            <a:spAutoFit/>
          </a:bodyPr>
          <a:lstStyle/>
          <a:p>
            <a:pPr algn="ctr" eaLnBrk="1" fontAlgn="auto" hangingPunct="1">
              <a:spcBef>
                <a:spcPts val="0"/>
              </a:spcBef>
              <a:spcAft>
                <a:spcPts val="0"/>
              </a:spcAft>
              <a:defRPr/>
            </a:pPr>
            <a:r>
              <a:rPr lang="en-US" sz="2800" b="1" dirty="0">
                <a:solidFill>
                  <a:prstClr val="black"/>
                </a:solidFill>
                <a:latin typeface="Calibri"/>
                <a:ea typeface="ヒラギノ角ゴ Pro W3" charset="-128"/>
                <a:cs typeface="+mn-cs"/>
              </a:rPr>
              <a:t>Treatment gap</a:t>
            </a:r>
          </a:p>
        </p:txBody>
      </p:sp>
      <p:sp>
        <p:nvSpPr>
          <p:cNvPr id="8" name="Diamond 7">
            <a:extLst>
              <a:ext uri="{FF2B5EF4-FFF2-40B4-BE49-F238E27FC236}">
                <a16:creationId xmlns:a16="http://schemas.microsoft.com/office/drawing/2014/main" id="{F5E8D758-A2DA-4301-89FE-EC6EC78A4547}"/>
              </a:ext>
            </a:extLst>
          </p:cNvPr>
          <p:cNvSpPr/>
          <p:nvPr/>
        </p:nvSpPr>
        <p:spPr>
          <a:xfrm>
            <a:off x="8091924" y="2185133"/>
            <a:ext cx="187371" cy="285129"/>
          </a:xfrm>
          <a:prstGeom prst="diamond">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1F0DD23-A6B9-4822-8DD3-1DE7E5E201B5}"/>
              </a:ext>
            </a:extLst>
          </p:cNvPr>
          <p:cNvSpPr txBox="1"/>
          <p:nvPr/>
        </p:nvSpPr>
        <p:spPr>
          <a:xfrm>
            <a:off x="8291311" y="2143031"/>
            <a:ext cx="583814" cy="369332"/>
          </a:xfrm>
          <a:prstGeom prst="rect">
            <a:avLst/>
          </a:prstGeom>
          <a:noFill/>
        </p:spPr>
        <p:txBody>
          <a:bodyPr wrap="none" rtlCol="0">
            <a:spAutoFit/>
          </a:bodyPr>
          <a:lstStyle/>
          <a:p>
            <a:r>
              <a:rPr lang="en-US" dirty="0">
                <a:solidFill>
                  <a:srgbClr val="FFFF00"/>
                </a:solidFill>
              </a:rPr>
              <a:t>81%</a:t>
            </a:r>
          </a:p>
        </p:txBody>
      </p:sp>
      <p:sp>
        <p:nvSpPr>
          <p:cNvPr id="9" name="TextBox 8">
            <a:extLst>
              <a:ext uri="{FF2B5EF4-FFF2-40B4-BE49-F238E27FC236}">
                <a16:creationId xmlns:a16="http://schemas.microsoft.com/office/drawing/2014/main" id="{1458A50D-AE0A-4D6F-8A41-1CD84549E6A8}"/>
              </a:ext>
            </a:extLst>
          </p:cNvPr>
          <p:cNvSpPr txBox="1"/>
          <p:nvPr/>
        </p:nvSpPr>
        <p:spPr>
          <a:xfrm>
            <a:off x="8260431" y="3193110"/>
            <a:ext cx="583814" cy="369332"/>
          </a:xfrm>
          <a:prstGeom prst="rect">
            <a:avLst/>
          </a:prstGeom>
          <a:noFill/>
        </p:spPr>
        <p:txBody>
          <a:bodyPr wrap="none" rtlCol="0">
            <a:spAutoFit/>
          </a:bodyPr>
          <a:lstStyle/>
          <a:p>
            <a:r>
              <a:rPr lang="en-US" dirty="0">
                <a:solidFill>
                  <a:srgbClr val="FFFF00"/>
                </a:solidFill>
              </a:rPr>
              <a:t>60%</a:t>
            </a:r>
          </a:p>
        </p:txBody>
      </p:sp>
      <p:sp>
        <p:nvSpPr>
          <p:cNvPr id="10" name="Diamond 9">
            <a:extLst>
              <a:ext uri="{FF2B5EF4-FFF2-40B4-BE49-F238E27FC236}">
                <a16:creationId xmlns:a16="http://schemas.microsoft.com/office/drawing/2014/main" id="{8654182B-D5C8-4BB9-B084-2BF7651CACD5}"/>
              </a:ext>
            </a:extLst>
          </p:cNvPr>
          <p:cNvSpPr/>
          <p:nvPr/>
        </p:nvSpPr>
        <p:spPr>
          <a:xfrm>
            <a:off x="8103940" y="3193110"/>
            <a:ext cx="187371" cy="285129"/>
          </a:xfrm>
          <a:prstGeom prst="diamond">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8267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6933" y="135874"/>
            <a:ext cx="9144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Arial"/>
                <a:ea typeface="ヒラギノ角ゴ Pro W3" charset="0"/>
                <a:cs typeface="Arial"/>
              </a:rPr>
              <a:t>ART Eligibility Criteria (129 countries)</a:t>
            </a:r>
          </a:p>
        </p:txBody>
      </p:sp>
      <p:sp>
        <p:nvSpPr>
          <p:cNvPr id="571" name="TextBox 570"/>
          <p:cNvSpPr txBox="1"/>
          <p:nvPr/>
        </p:nvSpPr>
        <p:spPr>
          <a:xfrm>
            <a:off x="98020" y="6149659"/>
            <a:ext cx="547776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Arial"/>
              </a:rPr>
              <a:t>Last updated: January 2018</a:t>
            </a:r>
          </a:p>
        </p:txBody>
      </p:sp>
      <p:sp>
        <p:nvSpPr>
          <p:cNvPr id="236" name="Rectangle 235"/>
          <p:cNvSpPr/>
          <p:nvPr/>
        </p:nvSpPr>
        <p:spPr>
          <a:xfrm>
            <a:off x="57150" y="1007012"/>
            <a:ext cx="9015413" cy="4873625"/>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37" name="Group 21"/>
          <p:cNvGrpSpPr>
            <a:grpSpLocks/>
          </p:cNvGrpSpPr>
          <p:nvPr/>
        </p:nvGrpSpPr>
        <p:grpSpPr bwMode="auto">
          <a:xfrm>
            <a:off x="57150" y="1116549"/>
            <a:ext cx="9015413" cy="4706938"/>
            <a:chOff x="56622" y="1420934"/>
            <a:chExt cx="9016495" cy="4707467"/>
          </a:xfrm>
        </p:grpSpPr>
        <p:grpSp>
          <p:nvGrpSpPr>
            <p:cNvPr id="238" name="Group 22"/>
            <p:cNvGrpSpPr>
              <a:grpSpLocks/>
            </p:cNvGrpSpPr>
            <p:nvPr/>
          </p:nvGrpSpPr>
          <p:grpSpPr bwMode="auto">
            <a:xfrm>
              <a:off x="56622" y="1420934"/>
              <a:ext cx="9016495" cy="4707467"/>
              <a:chOff x="31222" y="1420934"/>
              <a:chExt cx="9016495" cy="4707467"/>
            </a:xfrm>
          </p:grpSpPr>
          <p:graphicFrame>
            <p:nvGraphicFramePr>
              <p:cNvPr id="250" name="Object 34"/>
              <p:cNvGraphicFramePr>
                <a:graphicFrameLocks noChangeAspect="1"/>
              </p:cNvGraphicFramePr>
              <p:nvPr>
                <p:extLst/>
              </p:nvPr>
            </p:nvGraphicFramePr>
            <p:xfrm>
              <a:off x="31222" y="1420934"/>
              <a:ext cx="9016495" cy="4707467"/>
            </p:xfrm>
            <a:graphic>
              <a:graphicData uri="http://schemas.openxmlformats.org/presentationml/2006/ole">
                <mc:AlternateContent xmlns:mc="http://schemas.openxmlformats.org/markup-compatibility/2006">
                  <mc:Choice xmlns:v="urn:schemas-microsoft-com:vml" Requires="v">
                    <p:oleObj spid="_x0000_s1069" name="Document" r:id="rId3" imgW="8267700" imgH="4318000" progId="Word.Document.12">
                      <p:embed/>
                    </p:oleObj>
                  </mc:Choice>
                  <mc:Fallback>
                    <p:oleObj name="Document" r:id="rId3" imgW="8267700" imgH="4318000" progId="Word.Document.12">
                      <p:embed/>
                      <p:pic>
                        <p:nvPicPr>
                          <p:cNvPr id="250" name="Object 34"/>
                          <p:cNvPicPr>
                            <a:picLocks noChangeAspect="1" noChangeArrowheads="1"/>
                          </p:cNvPicPr>
                          <p:nvPr/>
                        </p:nvPicPr>
                        <p:blipFill>
                          <a:blip r:embed="rId4"/>
                          <a:srcRect/>
                          <a:stretch>
                            <a:fillRect/>
                          </a:stretch>
                        </p:blipFill>
                        <p:spPr bwMode="auto">
                          <a:xfrm>
                            <a:off x="31222" y="1420934"/>
                            <a:ext cx="9016495" cy="4707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251" name="Freeform 125"/>
              <p:cNvSpPr>
                <a:spLocks/>
              </p:cNvSpPr>
              <p:nvPr/>
            </p:nvSpPr>
            <p:spPr bwMode="auto">
              <a:xfrm>
                <a:off x="5067376" y="4909064"/>
                <a:ext cx="47631" cy="46042"/>
              </a:xfrm>
              <a:custGeom>
                <a:avLst/>
                <a:gdLst>
                  <a:gd name="T0" fmla="*/ 126 w 89"/>
                  <a:gd name="T1" fmla="*/ 32 h 79"/>
                  <a:gd name="T2" fmla="*/ 130 w 89"/>
                  <a:gd name="T3" fmla="*/ 42 h 79"/>
                  <a:gd name="T4" fmla="*/ 131 w 89"/>
                  <a:gd name="T5" fmla="*/ 40 h 79"/>
                  <a:gd name="T6" fmla="*/ 131 w 89"/>
                  <a:gd name="T7" fmla="*/ 47 h 79"/>
                  <a:gd name="T8" fmla="*/ 105 w 89"/>
                  <a:gd name="T9" fmla="*/ 80 h 79"/>
                  <a:gd name="T10" fmla="*/ 75 w 89"/>
                  <a:gd name="T11" fmla="*/ 90 h 79"/>
                  <a:gd name="T12" fmla="*/ 65 w 89"/>
                  <a:gd name="T13" fmla="*/ 101 h 79"/>
                  <a:gd name="T14" fmla="*/ 57 w 89"/>
                  <a:gd name="T15" fmla="*/ 105 h 79"/>
                  <a:gd name="T16" fmla="*/ 44 w 89"/>
                  <a:gd name="T17" fmla="*/ 106 h 79"/>
                  <a:gd name="T18" fmla="*/ 22 w 89"/>
                  <a:gd name="T19" fmla="*/ 92 h 79"/>
                  <a:gd name="T20" fmla="*/ 14 w 89"/>
                  <a:gd name="T21" fmla="*/ 82 h 79"/>
                  <a:gd name="T22" fmla="*/ 3 w 89"/>
                  <a:gd name="T23" fmla="*/ 71 h 79"/>
                  <a:gd name="T24" fmla="*/ 0 w 89"/>
                  <a:gd name="T25" fmla="*/ 60 h 79"/>
                  <a:gd name="T26" fmla="*/ 3 w 89"/>
                  <a:gd name="T27" fmla="*/ 49 h 79"/>
                  <a:gd name="T28" fmla="*/ 29 w 89"/>
                  <a:gd name="T29" fmla="*/ 22 h 79"/>
                  <a:gd name="T30" fmla="*/ 41 w 89"/>
                  <a:gd name="T31" fmla="*/ 16 h 79"/>
                  <a:gd name="T32" fmla="*/ 70 w 89"/>
                  <a:gd name="T33" fmla="*/ 1 h 79"/>
                  <a:gd name="T34" fmla="*/ 85 w 89"/>
                  <a:gd name="T35" fmla="*/ 0 h 79"/>
                  <a:gd name="T36" fmla="*/ 100 w 89"/>
                  <a:gd name="T37" fmla="*/ 3 h 79"/>
                  <a:gd name="T38" fmla="*/ 111 w 89"/>
                  <a:gd name="T39" fmla="*/ 17 h 79"/>
                  <a:gd name="T40" fmla="*/ 115 w 89"/>
                  <a:gd name="T41" fmla="*/ 23 h 79"/>
                  <a:gd name="T42" fmla="*/ 126 w 89"/>
                  <a:gd name="T43" fmla="*/ 32 h 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9"/>
                  <a:gd name="T67" fmla="*/ 0 h 79"/>
                  <a:gd name="T68" fmla="*/ 89 w 89"/>
                  <a:gd name="T69" fmla="*/ 79 h 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9" h="79">
                    <a:moveTo>
                      <a:pt x="85" y="25"/>
                    </a:moveTo>
                    <a:lnTo>
                      <a:pt x="88" y="30"/>
                    </a:lnTo>
                    <a:lnTo>
                      <a:pt x="89" y="29"/>
                    </a:lnTo>
                    <a:lnTo>
                      <a:pt x="89" y="35"/>
                    </a:lnTo>
                    <a:lnTo>
                      <a:pt x="71" y="60"/>
                    </a:lnTo>
                    <a:lnTo>
                      <a:pt x="51" y="67"/>
                    </a:lnTo>
                    <a:lnTo>
                      <a:pt x="44" y="75"/>
                    </a:lnTo>
                    <a:lnTo>
                      <a:pt x="38" y="78"/>
                    </a:lnTo>
                    <a:lnTo>
                      <a:pt x="30" y="79"/>
                    </a:lnTo>
                    <a:lnTo>
                      <a:pt x="16" y="69"/>
                    </a:lnTo>
                    <a:lnTo>
                      <a:pt x="8" y="61"/>
                    </a:lnTo>
                    <a:lnTo>
                      <a:pt x="3" y="53"/>
                    </a:lnTo>
                    <a:lnTo>
                      <a:pt x="0" y="45"/>
                    </a:lnTo>
                    <a:lnTo>
                      <a:pt x="3" y="37"/>
                    </a:lnTo>
                    <a:lnTo>
                      <a:pt x="20" y="16"/>
                    </a:lnTo>
                    <a:lnTo>
                      <a:pt x="28" y="10"/>
                    </a:lnTo>
                    <a:lnTo>
                      <a:pt x="48" y="1"/>
                    </a:lnTo>
                    <a:lnTo>
                      <a:pt x="58" y="0"/>
                    </a:lnTo>
                    <a:lnTo>
                      <a:pt x="67" y="3"/>
                    </a:lnTo>
                    <a:lnTo>
                      <a:pt x="75" y="11"/>
                    </a:lnTo>
                    <a:lnTo>
                      <a:pt x="78" y="17"/>
                    </a:lnTo>
                    <a:lnTo>
                      <a:pt x="85" y="25"/>
                    </a:lnTo>
                    <a:close/>
                  </a:path>
                </a:pathLst>
              </a:custGeom>
              <a:solidFill>
                <a:srgbClr val="17375E"/>
              </a:solidFill>
              <a:ln w="7938">
                <a:solidFill>
                  <a:srgbClr val="1C1329"/>
                </a:solidFill>
                <a:miter lim="800000"/>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ＭＳ Ｐゴシック" charset="0"/>
                </a:endParaRPr>
              </a:p>
            </p:txBody>
          </p:sp>
          <p:sp>
            <p:nvSpPr>
              <p:cNvPr id="252" name="Freeform 125"/>
              <p:cNvSpPr>
                <a:spLocks/>
              </p:cNvSpPr>
              <p:nvPr/>
            </p:nvSpPr>
            <p:spPr bwMode="auto">
              <a:xfrm>
                <a:off x="5424607" y="3629395"/>
                <a:ext cx="47631" cy="46042"/>
              </a:xfrm>
              <a:custGeom>
                <a:avLst/>
                <a:gdLst>
                  <a:gd name="T0" fmla="*/ 126 w 89"/>
                  <a:gd name="T1" fmla="*/ 32 h 79"/>
                  <a:gd name="T2" fmla="*/ 130 w 89"/>
                  <a:gd name="T3" fmla="*/ 42 h 79"/>
                  <a:gd name="T4" fmla="*/ 131 w 89"/>
                  <a:gd name="T5" fmla="*/ 40 h 79"/>
                  <a:gd name="T6" fmla="*/ 131 w 89"/>
                  <a:gd name="T7" fmla="*/ 47 h 79"/>
                  <a:gd name="T8" fmla="*/ 105 w 89"/>
                  <a:gd name="T9" fmla="*/ 80 h 79"/>
                  <a:gd name="T10" fmla="*/ 75 w 89"/>
                  <a:gd name="T11" fmla="*/ 90 h 79"/>
                  <a:gd name="T12" fmla="*/ 65 w 89"/>
                  <a:gd name="T13" fmla="*/ 101 h 79"/>
                  <a:gd name="T14" fmla="*/ 57 w 89"/>
                  <a:gd name="T15" fmla="*/ 105 h 79"/>
                  <a:gd name="T16" fmla="*/ 44 w 89"/>
                  <a:gd name="T17" fmla="*/ 106 h 79"/>
                  <a:gd name="T18" fmla="*/ 22 w 89"/>
                  <a:gd name="T19" fmla="*/ 92 h 79"/>
                  <a:gd name="T20" fmla="*/ 14 w 89"/>
                  <a:gd name="T21" fmla="*/ 82 h 79"/>
                  <a:gd name="T22" fmla="*/ 3 w 89"/>
                  <a:gd name="T23" fmla="*/ 71 h 79"/>
                  <a:gd name="T24" fmla="*/ 0 w 89"/>
                  <a:gd name="T25" fmla="*/ 60 h 79"/>
                  <a:gd name="T26" fmla="*/ 3 w 89"/>
                  <a:gd name="T27" fmla="*/ 49 h 79"/>
                  <a:gd name="T28" fmla="*/ 29 w 89"/>
                  <a:gd name="T29" fmla="*/ 22 h 79"/>
                  <a:gd name="T30" fmla="*/ 41 w 89"/>
                  <a:gd name="T31" fmla="*/ 16 h 79"/>
                  <a:gd name="T32" fmla="*/ 70 w 89"/>
                  <a:gd name="T33" fmla="*/ 1 h 79"/>
                  <a:gd name="T34" fmla="*/ 85 w 89"/>
                  <a:gd name="T35" fmla="*/ 0 h 79"/>
                  <a:gd name="T36" fmla="*/ 100 w 89"/>
                  <a:gd name="T37" fmla="*/ 3 h 79"/>
                  <a:gd name="T38" fmla="*/ 111 w 89"/>
                  <a:gd name="T39" fmla="*/ 17 h 79"/>
                  <a:gd name="T40" fmla="*/ 115 w 89"/>
                  <a:gd name="T41" fmla="*/ 23 h 79"/>
                  <a:gd name="T42" fmla="*/ 126 w 89"/>
                  <a:gd name="T43" fmla="*/ 32 h 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9"/>
                  <a:gd name="T67" fmla="*/ 0 h 79"/>
                  <a:gd name="T68" fmla="*/ 89 w 89"/>
                  <a:gd name="T69" fmla="*/ 79 h 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9" h="79">
                    <a:moveTo>
                      <a:pt x="85" y="25"/>
                    </a:moveTo>
                    <a:lnTo>
                      <a:pt x="88" y="30"/>
                    </a:lnTo>
                    <a:lnTo>
                      <a:pt x="89" y="29"/>
                    </a:lnTo>
                    <a:lnTo>
                      <a:pt x="89" y="35"/>
                    </a:lnTo>
                    <a:lnTo>
                      <a:pt x="71" y="60"/>
                    </a:lnTo>
                    <a:lnTo>
                      <a:pt x="51" y="67"/>
                    </a:lnTo>
                    <a:lnTo>
                      <a:pt x="44" y="75"/>
                    </a:lnTo>
                    <a:lnTo>
                      <a:pt x="38" y="78"/>
                    </a:lnTo>
                    <a:lnTo>
                      <a:pt x="30" y="79"/>
                    </a:lnTo>
                    <a:lnTo>
                      <a:pt x="16" y="69"/>
                    </a:lnTo>
                    <a:lnTo>
                      <a:pt x="8" y="61"/>
                    </a:lnTo>
                    <a:lnTo>
                      <a:pt x="3" y="53"/>
                    </a:lnTo>
                    <a:lnTo>
                      <a:pt x="0" y="45"/>
                    </a:lnTo>
                    <a:lnTo>
                      <a:pt x="3" y="37"/>
                    </a:lnTo>
                    <a:lnTo>
                      <a:pt x="20" y="16"/>
                    </a:lnTo>
                    <a:lnTo>
                      <a:pt x="28" y="10"/>
                    </a:lnTo>
                    <a:lnTo>
                      <a:pt x="48" y="1"/>
                    </a:lnTo>
                    <a:lnTo>
                      <a:pt x="58" y="0"/>
                    </a:lnTo>
                    <a:lnTo>
                      <a:pt x="67" y="3"/>
                    </a:lnTo>
                    <a:lnTo>
                      <a:pt x="75" y="11"/>
                    </a:lnTo>
                    <a:lnTo>
                      <a:pt x="78" y="17"/>
                    </a:lnTo>
                    <a:lnTo>
                      <a:pt x="85" y="25"/>
                    </a:lnTo>
                    <a:close/>
                  </a:path>
                </a:pathLst>
              </a:custGeom>
              <a:solidFill>
                <a:schemeClr val="accent2">
                  <a:lumMod val="60000"/>
                  <a:lumOff val="40000"/>
                </a:schemeClr>
              </a:solidFill>
              <a:ln w="7938">
                <a:solidFill>
                  <a:srgbClr val="1C1329"/>
                </a:solidFill>
                <a:miter lim="800000"/>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ＭＳ Ｐゴシック" charset="0"/>
                </a:endParaRPr>
              </a:p>
            </p:txBody>
          </p:sp>
        </p:grpSp>
        <p:grpSp>
          <p:nvGrpSpPr>
            <p:cNvPr id="239" name="Group 23"/>
            <p:cNvGrpSpPr>
              <a:grpSpLocks/>
            </p:cNvGrpSpPr>
            <p:nvPr/>
          </p:nvGrpSpPr>
          <p:grpSpPr bwMode="auto">
            <a:xfrm>
              <a:off x="156690" y="4438248"/>
              <a:ext cx="2680018" cy="1658126"/>
              <a:chOff x="6187440" y="3226133"/>
              <a:chExt cx="2680018" cy="1658126"/>
            </a:xfrm>
          </p:grpSpPr>
          <p:sp>
            <p:nvSpPr>
              <p:cNvPr id="240" name="Rectangle 239"/>
              <p:cNvSpPr/>
              <p:nvPr/>
            </p:nvSpPr>
            <p:spPr>
              <a:xfrm>
                <a:off x="6187397" y="3246048"/>
                <a:ext cx="376282" cy="255616"/>
              </a:xfrm>
              <a:prstGeom prst="rect">
                <a:avLst/>
              </a:prstGeom>
              <a:solidFill>
                <a:srgbClr val="AD41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241" name="Rectangle 240"/>
              <p:cNvSpPr/>
              <p:nvPr/>
            </p:nvSpPr>
            <p:spPr>
              <a:xfrm>
                <a:off x="6187397" y="3561996"/>
                <a:ext cx="376282" cy="255617"/>
              </a:xfrm>
              <a:prstGeom prst="rect">
                <a:avLst/>
              </a:prstGeom>
              <a:solidFill>
                <a:srgbClr val="C4888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242" name="Rectangle 241"/>
              <p:cNvSpPr/>
              <p:nvPr/>
            </p:nvSpPr>
            <p:spPr>
              <a:xfrm>
                <a:off x="6187397" y="4239935"/>
                <a:ext cx="376282" cy="255616"/>
              </a:xfrm>
              <a:prstGeom prst="rect">
                <a:avLst/>
              </a:prstGeom>
              <a:solidFill>
                <a:srgbClr val="FC790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243" name="Rectangle 242"/>
              <p:cNvSpPr/>
              <p:nvPr/>
            </p:nvSpPr>
            <p:spPr>
              <a:xfrm>
                <a:off x="6187397" y="4576522"/>
                <a:ext cx="376282" cy="255616"/>
              </a:xfrm>
              <a:prstGeom prst="rect">
                <a:avLst/>
              </a:prstGeom>
              <a:solidFill>
                <a:srgbClr val="24367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244" name="Rectangle 243"/>
              <p:cNvSpPr/>
              <p:nvPr/>
            </p:nvSpPr>
            <p:spPr>
              <a:xfrm>
                <a:off x="6187397" y="3903347"/>
                <a:ext cx="376282" cy="25561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245" name="TextBox 29"/>
              <p:cNvSpPr txBox="1">
                <a:spLocks noChangeArrowheads="1"/>
              </p:cNvSpPr>
              <p:nvPr/>
            </p:nvSpPr>
            <p:spPr bwMode="auto">
              <a:xfrm>
                <a:off x="6583678" y="3226133"/>
                <a:ext cx="201247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charset="0"/>
                    <a:ea typeface="ヒラギノ角ゴ Pro W3" charset="0"/>
                  </a:rPr>
                  <a:t>&lt;200, &lt;250 or &lt;300</a:t>
                </a:r>
              </a:p>
            </p:txBody>
          </p:sp>
          <p:sp>
            <p:nvSpPr>
              <p:cNvPr id="246" name="TextBox 30"/>
              <p:cNvSpPr txBox="1">
                <a:spLocks noChangeArrowheads="1"/>
              </p:cNvSpPr>
              <p:nvPr/>
            </p:nvSpPr>
            <p:spPr bwMode="auto">
              <a:xfrm>
                <a:off x="6563359" y="3560641"/>
                <a:ext cx="159843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charset="0"/>
                    <a:ea typeface="ヒラギノ角ゴ Pro W3" charset="0"/>
                  </a:rPr>
                  <a:t>&lt;350</a:t>
                </a:r>
              </a:p>
            </p:txBody>
          </p:sp>
          <p:sp>
            <p:nvSpPr>
              <p:cNvPr id="247" name="TextBox 31"/>
              <p:cNvSpPr txBox="1">
                <a:spLocks noChangeArrowheads="1"/>
              </p:cNvSpPr>
              <p:nvPr/>
            </p:nvSpPr>
            <p:spPr bwMode="auto">
              <a:xfrm>
                <a:off x="6583679" y="3899254"/>
                <a:ext cx="159843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charset="0"/>
                    <a:ea typeface="ヒラギノ角ゴ Pro W3" charset="0"/>
                  </a:rPr>
                  <a:t>&lt;500</a:t>
                </a:r>
              </a:p>
            </p:txBody>
          </p:sp>
          <p:sp>
            <p:nvSpPr>
              <p:cNvPr id="248" name="TextBox 32"/>
              <p:cNvSpPr txBox="1">
                <a:spLocks noChangeArrowheads="1"/>
              </p:cNvSpPr>
              <p:nvPr/>
            </p:nvSpPr>
            <p:spPr bwMode="auto">
              <a:xfrm>
                <a:off x="6583679" y="4231977"/>
                <a:ext cx="159843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charset="0"/>
                    <a:ea typeface="ヒラギノ角ゴ Pro W3" charset="0"/>
                  </a:rPr>
                  <a:t>&gt;500</a:t>
                </a:r>
              </a:p>
            </p:txBody>
          </p:sp>
          <p:sp>
            <p:nvSpPr>
              <p:cNvPr id="249" name="TextBox 33"/>
              <p:cNvSpPr txBox="1">
                <a:spLocks noChangeArrowheads="1"/>
              </p:cNvSpPr>
              <p:nvPr/>
            </p:nvSpPr>
            <p:spPr bwMode="auto">
              <a:xfrm>
                <a:off x="6573519" y="4576482"/>
                <a:ext cx="229393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charset="0"/>
                    <a:ea typeface="ヒラギノ角ゴ Pro W3" charset="0"/>
                  </a:rPr>
                  <a:t>Irrespective of CD4 count</a:t>
                </a:r>
              </a:p>
            </p:txBody>
          </p:sp>
        </p:grpSp>
      </p:grpSp>
      <p:sp>
        <p:nvSpPr>
          <p:cNvPr id="254" name="Freeform 688"/>
          <p:cNvSpPr>
            <a:spLocks/>
          </p:cNvSpPr>
          <p:nvPr/>
        </p:nvSpPr>
        <p:spPr bwMode="auto">
          <a:xfrm>
            <a:off x="5068888" y="3777199"/>
            <a:ext cx="36512" cy="36513"/>
          </a:xfrm>
          <a:custGeom>
            <a:avLst/>
            <a:gdLst>
              <a:gd name="T0" fmla="*/ 0 w 38"/>
              <a:gd name="T1" fmla="*/ 2147483647 h 29"/>
              <a:gd name="T2" fmla="*/ 2147483647 w 38"/>
              <a:gd name="T3" fmla="*/ 0 h 29"/>
              <a:gd name="T4" fmla="*/ 2147483647 w 38"/>
              <a:gd name="T5" fmla="*/ 0 h 29"/>
              <a:gd name="T6" fmla="*/ 2147483647 w 38"/>
              <a:gd name="T7" fmla="*/ 2147483647 h 29"/>
              <a:gd name="T8" fmla="*/ 2147483647 w 38"/>
              <a:gd name="T9" fmla="*/ 2147483647 h 29"/>
              <a:gd name="T10" fmla="*/ 2147483647 w 38"/>
              <a:gd name="T11" fmla="*/ 2147483647 h 29"/>
              <a:gd name="T12" fmla="*/ 0 w 38"/>
              <a:gd name="T13" fmla="*/ 2147483647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29">
                <a:moveTo>
                  <a:pt x="0" y="9"/>
                </a:moveTo>
                <a:lnTo>
                  <a:pt x="21" y="0"/>
                </a:lnTo>
                <a:lnTo>
                  <a:pt x="38" y="0"/>
                </a:lnTo>
                <a:lnTo>
                  <a:pt x="38" y="20"/>
                </a:lnTo>
                <a:lnTo>
                  <a:pt x="21" y="29"/>
                </a:lnTo>
                <a:lnTo>
                  <a:pt x="8" y="29"/>
                </a:lnTo>
                <a:lnTo>
                  <a:pt x="0" y="9"/>
                </a:lnTo>
                <a:close/>
              </a:path>
            </a:pathLst>
          </a:custGeom>
          <a:solidFill>
            <a:srgbClr val="1F497D"/>
          </a:solidFill>
          <a:ln w="9525">
            <a:solidFill>
              <a:schemeClr val="tx2"/>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5" name="TextBox 1"/>
          <p:cNvSpPr txBox="1">
            <a:spLocks noChangeArrowheads="1"/>
          </p:cNvSpPr>
          <p:nvPr/>
        </p:nvSpPr>
        <p:spPr bwMode="auto">
          <a:xfrm>
            <a:off x="3302000" y="5299612"/>
            <a:ext cx="439004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ヒラギノ角ゴ Pro W3" charset="0"/>
              </a:rPr>
              <a:t>Treat all in 62  countries (~86% burden)</a:t>
            </a:r>
          </a:p>
        </p:txBody>
      </p:sp>
    </p:spTree>
    <p:extLst>
      <p:ext uri="{BB962C8B-B14F-4D97-AF65-F5344CB8AC3E}">
        <p14:creationId xmlns:p14="http://schemas.microsoft.com/office/powerpoint/2010/main" val="2645947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01603" y="205146"/>
            <a:ext cx="9144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Arial"/>
                <a:cs typeface="Arial"/>
              </a:rPr>
              <a:t>Science supports Dolutegravir</a:t>
            </a:r>
          </a:p>
        </p:txBody>
      </p:sp>
      <p:pic>
        <p:nvPicPr>
          <p:cNvPr id="4" name="Content Placeholder 3">
            <a:extLst>
              <a:ext uri="{FF2B5EF4-FFF2-40B4-BE49-F238E27FC236}">
                <a16:creationId xmlns:a16="http://schemas.microsoft.com/office/drawing/2014/main" id="{1899A710-2376-4478-8A36-CA80AB47A838}"/>
              </a:ext>
            </a:extLst>
          </p:cNvPr>
          <p:cNvPicPr>
            <a:picLocks noChangeAspect="1"/>
          </p:cNvPicPr>
          <p:nvPr/>
        </p:nvPicPr>
        <p:blipFill>
          <a:blip r:embed="rId3"/>
          <a:stretch>
            <a:fillRect/>
          </a:stretch>
        </p:blipFill>
        <p:spPr>
          <a:xfrm>
            <a:off x="217911" y="1451450"/>
            <a:ext cx="4672142" cy="1959898"/>
          </a:xfrm>
          <a:prstGeom prst="rect">
            <a:avLst/>
          </a:prstGeom>
          <a:ln w="28575">
            <a:solidFill>
              <a:schemeClr val="tx1"/>
            </a:solidFill>
          </a:ln>
        </p:spPr>
      </p:pic>
      <p:sp>
        <p:nvSpPr>
          <p:cNvPr id="5" name="TextBox 4">
            <a:extLst>
              <a:ext uri="{FF2B5EF4-FFF2-40B4-BE49-F238E27FC236}">
                <a16:creationId xmlns:a16="http://schemas.microsoft.com/office/drawing/2014/main" id="{BBC66CC7-3871-4D3C-863A-E08E40E9A8BE}"/>
              </a:ext>
            </a:extLst>
          </p:cNvPr>
          <p:cNvSpPr txBox="1"/>
          <p:nvPr/>
        </p:nvSpPr>
        <p:spPr>
          <a:xfrm>
            <a:off x="93810" y="3463174"/>
            <a:ext cx="7802879"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chemeClr val="bg1"/>
                </a:solidFill>
                <a:effectLst/>
                <a:uLnTx/>
                <a:uFillTx/>
                <a:latin typeface="Calibri"/>
                <a:ea typeface="+mn-ea"/>
                <a:cs typeface="+mn-cs"/>
              </a:rPr>
              <a:t>Walmsley et al, Dolutegravir plus Abacavir–Lamivudine for the Treatment of HIV-1 Infection, NEJM 2013</a:t>
            </a:r>
          </a:p>
        </p:txBody>
      </p:sp>
      <p:graphicFrame>
        <p:nvGraphicFramePr>
          <p:cNvPr id="6" name="Group 3">
            <a:extLst>
              <a:ext uri="{FF2B5EF4-FFF2-40B4-BE49-F238E27FC236}">
                <a16:creationId xmlns:a16="http://schemas.microsoft.com/office/drawing/2014/main" id="{6E614E5F-C35E-4BAC-918F-D65315A2A7CA}"/>
              </a:ext>
            </a:extLst>
          </p:cNvPr>
          <p:cNvGraphicFramePr>
            <a:graphicFrameLocks/>
          </p:cNvGraphicFramePr>
          <p:nvPr>
            <p:extLst>
              <p:ext uri="{D42A27DB-BD31-4B8C-83A1-F6EECF244321}">
                <p14:modId xmlns:p14="http://schemas.microsoft.com/office/powerpoint/2010/main" val="1908959189"/>
              </p:ext>
            </p:extLst>
          </p:nvPr>
        </p:nvGraphicFramePr>
        <p:xfrm>
          <a:off x="217911" y="4038560"/>
          <a:ext cx="4672142" cy="2474976"/>
        </p:xfrm>
        <a:graphic>
          <a:graphicData uri="http://schemas.openxmlformats.org/drawingml/2006/table">
            <a:tbl>
              <a:tblPr/>
              <a:tblGrid>
                <a:gridCol w="1636526">
                  <a:extLst>
                    <a:ext uri="{9D8B030D-6E8A-4147-A177-3AD203B41FA5}">
                      <a16:colId xmlns:a16="http://schemas.microsoft.com/office/drawing/2014/main" val="20000"/>
                    </a:ext>
                  </a:extLst>
                </a:gridCol>
                <a:gridCol w="1517808">
                  <a:extLst>
                    <a:ext uri="{9D8B030D-6E8A-4147-A177-3AD203B41FA5}">
                      <a16:colId xmlns:a16="http://schemas.microsoft.com/office/drawing/2014/main" val="20001"/>
                    </a:ext>
                  </a:extLst>
                </a:gridCol>
                <a:gridCol w="1517808">
                  <a:extLst>
                    <a:ext uri="{9D8B030D-6E8A-4147-A177-3AD203B41FA5}">
                      <a16:colId xmlns:a16="http://schemas.microsoft.com/office/drawing/2014/main" val="20002"/>
                    </a:ext>
                  </a:extLst>
                </a:gridCol>
              </a:tblGrid>
              <a:tr h="54113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pt-BR" sz="1400" b="1" i="0" u="none" strike="noStrike" kern="1200" cap="none" normalizeH="0" baseline="0" dirty="0">
                          <a:ln>
                            <a:noFill/>
                          </a:ln>
                          <a:solidFill>
                            <a:schemeClr val="tx1"/>
                          </a:solidFill>
                          <a:effectLst/>
                          <a:latin typeface="Arial" charset="0"/>
                          <a:ea typeface="+mn-ea"/>
                          <a:cs typeface="+mn-cs"/>
                        </a:rPr>
                        <a:t>Adverse Events (AE) from ARIA</a:t>
                      </a:r>
                    </a:p>
                  </a:txBody>
                  <a:tcPr marT="9144" marB="9144" anchor="ctr"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lumMod val="50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bg2">
                              <a:lumMod val="10000"/>
                            </a:schemeClr>
                          </a:solidFill>
                          <a:effectLst/>
                          <a:latin typeface="Arial" charset="0"/>
                        </a:rPr>
                        <a:t>DTG/ABC/3TC</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bg2">
                              <a:lumMod val="10000"/>
                            </a:schemeClr>
                          </a:solidFill>
                          <a:effectLst/>
                          <a:latin typeface="Arial" charset="0"/>
                        </a:rPr>
                        <a:t>(n = 248)</a:t>
                      </a:r>
                    </a:p>
                  </a:txBody>
                  <a:tcPr marT="9144" marB="914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bg2">
                              <a:lumMod val="10000"/>
                            </a:schemeClr>
                          </a:solidFill>
                          <a:effectLst/>
                          <a:latin typeface="Arial" charset="0"/>
                        </a:rPr>
                        <a:t>ATV + RTV + TDF/FTC</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bg2">
                              <a:lumMod val="10000"/>
                            </a:schemeClr>
                          </a:solidFill>
                          <a:effectLst/>
                          <a:latin typeface="Arial" charset="0"/>
                        </a:rPr>
                        <a:t>(n = 247)</a:t>
                      </a:r>
                    </a:p>
                  </a:txBody>
                  <a:tcPr marT="9144" marB="9144" anchor="ctr"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val="10000"/>
                  </a:ext>
                </a:extLst>
              </a:tr>
              <a:tr h="365764">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00000"/>
                        </a:lnSpc>
                        <a:spcBef>
                          <a:spcPts val="0"/>
                        </a:spcBef>
                        <a:spcAft>
                          <a:spcPts val="0"/>
                        </a:spcAft>
                      </a:pPr>
                      <a:r>
                        <a:rPr lang="en-US" sz="1400" dirty="0">
                          <a:solidFill>
                            <a:schemeClr val="bg2">
                              <a:lumMod val="10000"/>
                            </a:schemeClr>
                          </a:solidFill>
                          <a:effectLst/>
                        </a:rPr>
                        <a:t>Discontinuations due to AE</a:t>
                      </a:r>
                      <a:endParaRPr lang="en-US" sz="1400"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9144" marB="9144"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lang="en-US" sz="1400" dirty="0">
                          <a:solidFill>
                            <a:schemeClr val="bg2">
                              <a:lumMod val="10000"/>
                            </a:schemeClr>
                          </a:solidFill>
                          <a:effectLst/>
                        </a:rPr>
                        <a:t>4</a:t>
                      </a:r>
                      <a:endParaRPr lang="en-US" sz="1400"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lang="en-US" sz="1400" dirty="0">
                          <a:solidFill>
                            <a:schemeClr val="bg2">
                              <a:lumMod val="10000"/>
                            </a:schemeClr>
                          </a:solidFill>
                          <a:effectLst/>
                        </a:rPr>
                        <a:t>7</a:t>
                      </a:r>
                      <a:endParaRPr lang="en-US" sz="1400"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9144" marB="9144"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10001"/>
                  </a:ext>
                </a:extLst>
              </a:tr>
              <a:tr h="190398">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00000"/>
                        </a:lnSpc>
                        <a:spcBef>
                          <a:spcPts val="0"/>
                        </a:spcBef>
                        <a:spcAft>
                          <a:spcPts val="0"/>
                        </a:spcAft>
                      </a:pPr>
                      <a:r>
                        <a:rPr lang="en-US" sz="1400" dirty="0">
                          <a:solidFill>
                            <a:schemeClr val="bg2">
                              <a:lumMod val="10000"/>
                            </a:schemeClr>
                          </a:solidFill>
                          <a:effectLst/>
                        </a:rPr>
                        <a:t>Serious AE</a:t>
                      </a:r>
                      <a:endParaRPr lang="en-US" sz="1400"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9144" marB="9144"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lang="en-US" sz="1400" dirty="0">
                          <a:solidFill>
                            <a:schemeClr val="bg2">
                              <a:lumMod val="10000"/>
                            </a:schemeClr>
                          </a:solidFill>
                          <a:effectLst/>
                        </a:rPr>
                        <a:t>5</a:t>
                      </a:r>
                      <a:endParaRPr lang="en-US" sz="1400"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lang="en-US" sz="1400" dirty="0">
                          <a:solidFill>
                            <a:schemeClr val="bg2">
                              <a:lumMod val="10000"/>
                            </a:schemeClr>
                          </a:solidFill>
                          <a:effectLst/>
                        </a:rPr>
                        <a:t>8</a:t>
                      </a:r>
                      <a:endParaRPr lang="en-US" sz="1400"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9144" marB="9144"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extLst>
                  <a:ext uri="{0D108BD9-81ED-4DB2-BD59-A6C34878D82A}">
                    <a16:rowId xmlns:a16="http://schemas.microsoft.com/office/drawing/2014/main" val="10002"/>
                  </a:ext>
                </a:extLst>
              </a:tr>
              <a:tr h="190398">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00000"/>
                        </a:lnSpc>
                        <a:spcBef>
                          <a:spcPts val="0"/>
                        </a:spcBef>
                        <a:spcAft>
                          <a:spcPts val="0"/>
                        </a:spcAft>
                      </a:pPr>
                      <a:r>
                        <a:rPr lang="en-US" sz="1400" dirty="0">
                          <a:solidFill>
                            <a:schemeClr val="bg2">
                              <a:lumMod val="10000"/>
                            </a:schemeClr>
                          </a:solidFill>
                          <a:effectLst/>
                        </a:rPr>
                        <a:t>Fatal AE</a:t>
                      </a:r>
                      <a:endParaRPr lang="en-US" sz="1400"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9144" marB="9144"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ctr">
                        <a:lnSpc>
                          <a:spcPct val="100000"/>
                        </a:lnSpc>
                        <a:spcBef>
                          <a:spcPts val="0"/>
                        </a:spcBef>
                        <a:spcAft>
                          <a:spcPts val="0"/>
                        </a:spcAft>
                        <a:tabLst>
                          <a:tab pos="1371600" algn="l"/>
                        </a:tabLst>
                      </a:pPr>
                      <a:r>
                        <a:rPr lang="en-US" sz="1400" dirty="0">
                          <a:solidFill>
                            <a:schemeClr val="bg2">
                              <a:lumMod val="10000"/>
                            </a:schemeClr>
                          </a:solidFill>
                          <a:effectLst/>
                        </a:rPr>
                        <a:t>&lt; 1*</a:t>
                      </a:r>
                      <a:endParaRPr lang="en-US" sz="1400"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lang="en-US" sz="1400" dirty="0">
                          <a:solidFill>
                            <a:schemeClr val="bg2">
                              <a:lumMod val="10000"/>
                            </a:schemeClr>
                          </a:solidFill>
                          <a:effectLst/>
                        </a:rPr>
                        <a:t>0</a:t>
                      </a:r>
                      <a:endParaRPr lang="en-US" sz="1400"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9144" marB="9144"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10003"/>
                  </a:ext>
                </a:extLst>
              </a:tr>
              <a:tr h="365764">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00000"/>
                        </a:lnSpc>
                        <a:spcBef>
                          <a:spcPts val="0"/>
                        </a:spcBef>
                        <a:spcAft>
                          <a:spcPts val="0"/>
                        </a:spcAft>
                      </a:pPr>
                      <a:r>
                        <a:rPr lang="en-US" sz="1400" dirty="0">
                          <a:solidFill>
                            <a:schemeClr val="bg2">
                              <a:lumMod val="10000"/>
                            </a:schemeClr>
                          </a:solidFill>
                          <a:effectLst/>
                        </a:rPr>
                        <a:t>Drug-related serious AE</a:t>
                      </a:r>
                      <a:endParaRPr lang="en-US" sz="1400"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9144" marB="9144"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ctr">
                        <a:lnSpc>
                          <a:spcPct val="100000"/>
                        </a:lnSpc>
                        <a:spcBef>
                          <a:spcPts val="0"/>
                        </a:spcBef>
                        <a:spcAft>
                          <a:spcPts val="0"/>
                        </a:spcAft>
                        <a:tabLst>
                          <a:tab pos="1371600" algn="l"/>
                        </a:tabLst>
                      </a:pPr>
                      <a:r>
                        <a:rPr lang="en-US" sz="1400" dirty="0">
                          <a:solidFill>
                            <a:schemeClr val="bg2">
                              <a:lumMod val="10000"/>
                            </a:schemeClr>
                          </a:solidFill>
                          <a:effectLst/>
                        </a:rPr>
                        <a:t>0</a:t>
                      </a:r>
                      <a:endParaRPr lang="en-US" sz="1400"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lang="en-US" sz="1400" dirty="0">
                          <a:solidFill>
                            <a:schemeClr val="bg2">
                              <a:lumMod val="10000"/>
                            </a:schemeClr>
                          </a:solidFill>
                          <a:effectLst/>
                        </a:rPr>
                        <a:t>1</a:t>
                      </a:r>
                      <a:endParaRPr lang="en-US" sz="1400"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9144" marB="9144"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extLst>
                  <a:ext uri="{0D108BD9-81ED-4DB2-BD59-A6C34878D82A}">
                    <a16:rowId xmlns:a16="http://schemas.microsoft.com/office/drawing/2014/main" val="10004"/>
                  </a:ext>
                </a:extLst>
              </a:tr>
              <a:tr h="190398">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00000"/>
                        </a:lnSpc>
                        <a:spcBef>
                          <a:spcPts val="0"/>
                        </a:spcBef>
                        <a:spcAft>
                          <a:spcPts val="0"/>
                        </a:spcAft>
                      </a:pPr>
                      <a:r>
                        <a:rPr lang="en-US" sz="1400" dirty="0">
                          <a:solidFill>
                            <a:schemeClr val="bg2">
                              <a:lumMod val="10000"/>
                            </a:schemeClr>
                          </a:solidFill>
                          <a:effectLst/>
                        </a:rPr>
                        <a:t>Any AE</a:t>
                      </a:r>
                      <a:endParaRPr lang="en-US" sz="1400"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9144" marB="9144"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ctr">
                        <a:lnSpc>
                          <a:spcPct val="100000"/>
                        </a:lnSpc>
                        <a:spcBef>
                          <a:spcPts val="0"/>
                        </a:spcBef>
                        <a:spcAft>
                          <a:spcPts val="0"/>
                        </a:spcAft>
                        <a:tabLst>
                          <a:tab pos="1371600" algn="l"/>
                        </a:tabLst>
                      </a:pPr>
                      <a:r>
                        <a:rPr lang="en-US" sz="1400" dirty="0">
                          <a:solidFill>
                            <a:schemeClr val="bg2">
                              <a:lumMod val="10000"/>
                            </a:schemeClr>
                          </a:solidFill>
                          <a:effectLst/>
                        </a:rPr>
                        <a:t>79</a:t>
                      </a:r>
                      <a:endParaRPr lang="en-US" sz="1400"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lang="en-US" sz="1400" dirty="0">
                          <a:solidFill>
                            <a:schemeClr val="bg2">
                              <a:lumMod val="10000"/>
                            </a:schemeClr>
                          </a:solidFill>
                          <a:effectLst/>
                        </a:rPr>
                        <a:t>80</a:t>
                      </a:r>
                      <a:endParaRPr lang="en-US" sz="1400"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9144" marB="9144"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10005"/>
                  </a:ext>
                </a:extLst>
              </a:tr>
              <a:tr h="190398">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nSpc>
                          <a:spcPct val="100000"/>
                        </a:lnSpc>
                        <a:spcBef>
                          <a:spcPts val="0"/>
                        </a:spcBef>
                        <a:spcAft>
                          <a:spcPts val="0"/>
                        </a:spcAft>
                      </a:pPr>
                      <a:r>
                        <a:rPr lang="en-US" sz="1400" dirty="0">
                          <a:solidFill>
                            <a:schemeClr val="bg2">
                              <a:lumMod val="10000"/>
                            </a:schemeClr>
                          </a:solidFill>
                          <a:effectLst/>
                        </a:rPr>
                        <a:t>Grade</a:t>
                      </a:r>
                      <a:r>
                        <a:rPr lang="en-US" sz="1400" baseline="0" dirty="0">
                          <a:solidFill>
                            <a:schemeClr val="bg2">
                              <a:lumMod val="10000"/>
                            </a:schemeClr>
                          </a:solidFill>
                          <a:effectLst/>
                        </a:rPr>
                        <a:t> </a:t>
                      </a:r>
                      <a:r>
                        <a:rPr lang="en-US" sz="1400" dirty="0">
                          <a:solidFill>
                            <a:schemeClr val="bg2">
                              <a:lumMod val="10000"/>
                            </a:schemeClr>
                          </a:solidFill>
                          <a:effectLst/>
                        </a:rPr>
                        <a:t>2-4 AE</a:t>
                      </a:r>
                      <a:endParaRPr lang="en-US" sz="1400"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9144" marB="9144"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ctr">
                        <a:lnSpc>
                          <a:spcPct val="100000"/>
                        </a:lnSpc>
                        <a:spcBef>
                          <a:spcPts val="0"/>
                        </a:spcBef>
                        <a:spcAft>
                          <a:spcPts val="0"/>
                        </a:spcAft>
                        <a:tabLst>
                          <a:tab pos="1371600" algn="l"/>
                        </a:tabLst>
                      </a:pPr>
                      <a:r>
                        <a:rPr lang="en-US" sz="1400" dirty="0">
                          <a:solidFill>
                            <a:schemeClr val="bg2">
                              <a:lumMod val="10000"/>
                            </a:schemeClr>
                          </a:solidFill>
                          <a:effectLst/>
                        </a:rPr>
                        <a:t>46</a:t>
                      </a:r>
                      <a:endParaRPr lang="en-US" sz="1400"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lang="en-US" sz="1400" dirty="0">
                          <a:solidFill>
                            <a:schemeClr val="bg2">
                              <a:lumMod val="10000"/>
                            </a:schemeClr>
                          </a:solidFill>
                          <a:effectLst/>
                        </a:rPr>
                        <a:t>55</a:t>
                      </a:r>
                      <a:endParaRPr lang="en-US" sz="1400"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9144" marB="9144"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lumMod val="95000"/>
                      </a:srgbClr>
                    </a:solidFill>
                  </a:tcPr>
                </a:tc>
                <a:extLst>
                  <a:ext uri="{0D108BD9-81ED-4DB2-BD59-A6C34878D82A}">
                    <a16:rowId xmlns:a16="http://schemas.microsoft.com/office/drawing/2014/main" val="10006"/>
                  </a:ext>
                </a:extLst>
              </a:tr>
            </a:tbl>
          </a:graphicData>
        </a:graphic>
      </p:graphicFrame>
      <p:sp>
        <p:nvSpPr>
          <p:cNvPr id="8" name="TextBox 7">
            <a:extLst>
              <a:ext uri="{FF2B5EF4-FFF2-40B4-BE49-F238E27FC236}">
                <a16:creationId xmlns:a16="http://schemas.microsoft.com/office/drawing/2014/main" id="{A02CF2AB-A0BF-4D8B-B632-C7EB0BA68ED0}"/>
              </a:ext>
            </a:extLst>
          </p:cNvPr>
          <p:cNvSpPr txBox="1"/>
          <p:nvPr/>
        </p:nvSpPr>
        <p:spPr>
          <a:xfrm>
            <a:off x="93810" y="6555979"/>
            <a:ext cx="2151551" cy="215444"/>
          </a:xfrm>
          <a:prstGeom prst="rect">
            <a:avLst/>
          </a:prstGeom>
          <a:noFill/>
        </p:spPr>
        <p:txBody>
          <a:bodyPr wrap="none" rtlCol="0">
            <a:spAutoFit/>
          </a:bodyPr>
          <a:lstStyle/>
          <a:p>
            <a:r>
              <a:rPr lang="en-US" altLang="en-US" sz="800" i="1" dirty="0" err="1">
                <a:solidFill>
                  <a:schemeClr val="bg1"/>
                </a:solidFill>
                <a:cs typeface="Arial" panose="020B0604020202020204" pitchFamily="34" charset="0"/>
              </a:rPr>
              <a:t>Orrell</a:t>
            </a:r>
            <a:r>
              <a:rPr lang="en-US" altLang="en-US" sz="800" i="1" dirty="0">
                <a:solidFill>
                  <a:schemeClr val="bg1"/>
                </a:solidFill>
                <a:cs typeface="Arial" panose="020B0604020202020204" pitchFamily="34" charset="0"/>
              </a:rPr>
              <a:t> C, et al. AIDS 2016. Abstract THAB0205LB</a:t>
            </a:r>
            <a:endParaRPr lang="en-US" sz="800" dirty="0">
              <a:solidFill>
                <a:schemeClr val="bg1"/>
              </a:solidFill>
            </a:endParaRPr>
          </a:p>
        </p:txBody>
      </p:sp>
      <p:graphicFrame>
        <p:nvGraphicFramePr>
          <p:cNvPr id="11" name="Group 3">
            <a:extLst>
              <a:ext uri="{FF2B5EF4-FFF2-40B4-BE49-F238E27FC236}">
                <a16:creationId xmlns:a16="http://schemas.microsoft.com/office/drawing/2014/main" id="{4ACF30B2-69F5-41A2-AD79-5400E2AA6C4E}"/>
              </a:ext>
            </a:extLst>
          </p:cNvPr>
          <p:cNvGraphicFramePr>
            <a:graphicFrameLocks/>
          </p:cNvGraphicFramePr>
          <p:nvPr>
            <p:extLst>
              <p:ext uri="{D42A27DB-BD31-4B8C-83A1-F6EECF244321}">
                <p14:modId xmlns:p14="http://schemas.microsoft.com/office/powerpoint/2010/main" val="2472479174"/>
              </p:ext>
            </p:extLst>
          </p:nvPr>
        </p:nvGraphicFramePr>
        <p:xfrm>
          <a:off x="5111336" y="1451450"/>
          <a:ext cx="3816627" cy="2011144"/>
        </p:xfrm>
        <a:graphic>
          <a:graphicData uri="http://schemas.openxmlformats.org/drawingml/2006/table">
            <a:tbl>
              <a:tblPr/>
              <a:tblGrid>
                <a:gridCol w="1359625">
                  <a:extLst>
                    <a:ext uri="{9D8B030D-6E8A-4147-A177-3AD203B41FA5}">
                      <a16:colId xmlns:a16="http://schemas.microsoft.com/office/drawing/2014/main" val="20000"/>
                    </a:ext>
                  </a:extLst>
                </a:gridCol>
                <a:gridCol w="1228501">
                  <a:extLst>
                    <a:ext uri="{9D8B030D-6E8A-4147-A177-3AD203B41FA5}">
                      <a16:colId xmlns:a16="http://schemas.microsoft.com/office/drawing/2014/main" val="20001"/>
                    </a:ext>
                  </a:extLst>
                </a:gridCol>
                <a:gridCol w="1228501">
                  <a:extLst>
                    <a:ext uri="{9D8B030D-6E8A-4147-A177-3AD203B41FA5}">
                      <a16:colId xmlns:a16="http://schemas.microsoft.com/office/drawing/2014/main" val="4031592746"/>
                    </a:ext>
                  </a:extLst>
                </a:gridCol>
              </a:tblGrid>
              <a:tr h="616969">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200" b="1" i="0" u="none" strike="noStrike" cap="none" normalizeH="0" baseline="0" dirty="0">
                          <a:ln>
                            <a:noFill/>
                          </a:ln>
                          <a:solidFill>
                            <a:schemeClr val="tx1"/>
                          </a:solidFill>
                          <a:effectLst/>
                          <a:latin typeface="Arial" charset="0"/>
                        </a:rPr>
                        <a:t>Virologic Outcome </a:t>
                      </a:r>
                      <a:br>
                        <a:rPr kumimoji="0" lang="en-GB" sz="1200" b="1" i="0" u="none" strike="noStrike" cap="none" normalizeH="0" baseline="0" dirty="0">
                          <a:ln>
                            <a:noFill/>
                          </a:ln>
                          <a:solidFill>
                            <a:schemeClr val="tx1"/>
                          </a:solidFill>
                          <a:effectLst/>
                          <a:latin typeface="Arial" charset="0"/>
                        </a:rPr>
                      </a:br>
                      <a:r>
                        <a:rPr kumimoji="0" lang="en-GB" sz="1200" b="1" i="0" u="none" strike="noStrike" cap="none" normalizeH="0" baseline="0" dirty="0">
                          <a:ln>
                            <a:noFill/>
                          </a:ln>
                          <a:solidFill>
                            <a:schemeClr val="tx1"/>
                          </a:solidFill>
                          <a:effectLst/>
                          <a:latin typeface="Arial" charset="0"/>
                        </a:rPr>
                        <a:t>at </a:t>
                      </a:r>
                      <a:r>
                        <a:rPr kumimoji="0" lang="en-GB" sz="1200" b="1" i="0" u="none" strike="noStrike" cap="none" normalizeH="0" baseline="0" dirty="0" err="1">
                          <a:ln>
                            <a:noFill/>
                          </a:ln>
                          <a:solidFill>
                            <a:schemeClr val="tx1"/>
                          </a:solidFill>
                          <a:effectLst/>
                          <a:latin typeface="Arial" charset="0"/>
                        </a:rPr>
                        <a:t>Wk</a:t>
                      </a:r>
                      <a:r>
                        <a:rPr kumimoji="0" lang="en-GB" sz="1200" b="1" i="0" u="none" strike="noStrike" cap="none" normalizeH="0" baseline="0" dirty="0">
                          <a:ln>
                            <a:noFill/>
                          </a:ln>
                          <a:solidFill>
                            <a:schemeClr val="tx1"/>
                          </a:solidFill>
                          <a:effectLst/>
                          <a:latin typeface="Arial" charset="0"/>
                        </a:rPr>
                        <a:t> 24, n (%) </a:t>
                      </a:r>
                    </a:p>
                  </a:txBody>
                  <a:tcPr marL="121664" marR="121664" marT="45653" marB="45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50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200" b="1" i="0" u="none" strike="noStrike" cap="none" normalizeH="0" baseline="0" dirty="0">
                          <a:ln>
                            <a:noFill/>
                          </a:ln>
                          <a:solidFill>
                            <a:schemeClr val="bg2">
                              <a:lumMod val="10000"/>
                            </a:schemeClr>
                          </a:solidFill>
                          <a:effectLst/>
                          <a:latin typeface="Arial" charset="0"/>
                        </a:rPr>
                        <a:t>DTG + </a:t>
                      </a:r>
                      <a:br>
                        <a:rPr kumimoji="0" lang="en-US" sz="1200" b="1" i="0" u="none" strike="noStrike" cap="none" normalizeH="0" baseline="0" dirty="0">
                          <a:ln>
                            <a:noFill/>
                          </a:ln>
                          <a:solidFill>
                            <a:schemeClr val="bg2">
                              <a:lumMod val="10000"/>
                            </a:schemeClr>
                          </a:solidFill>
                          <a:effectLst/>
                          <a:latin typeface="Arial" charset="0"/>
                        </a:rPr>
                      </a:br>
                      <a:r>
                        <a:rPr kumimoji="0" lang="en-US" sz="1200" b="1" i="0" u="none" strike="noStrike" cap="none" normalizeH="0" baseline="0" dirty="0">
                          <a:ln>
                            <a:noFill/>
                          </a:ln>
                          <a:solidFill>
                            <a:schemeClr val="bg2">
                              <a:lumMod val="10000"/>
                            </a:schemeClr>
                          </a:solidFill>
                          <a:effectLst/>
                          <a:latin typeface="Arial" charset="0"/>
                        </a:rPr>
                        <a:t>2 NRTIs</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200" b="1" i="0" u="none" strike="noStrike" cap="none" normalizeH="0" baseline="0" dirty="0">
                          <a:ln>
                            <a:noFill/>
                          </a:ln>
                          <a:solidFill>
                            <a:schemeClr val="bg2">
                              <a:lumMod val="10000"/>
                            </a:schemeClr>
                          </a:solidFill>
                          <a:effectLst/>
                          <a:latin typeface="Arial" charset="0"/>
                        </a:rPr>
                        <a:t>(n = 69)</a:t>
                      </a:r>
                    </a:p>
                  </a:txBody>
                  <a:tcPr marL="121664" marR="121664" marT="45653" marB="45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200" b="1" i="0" u="none" strike="noStrike" cap="none" normalizeH="0" baseline="0" dirty="0">
                          <a:ln>
                            <a:noFill/>
                          </a:ln>
                          <a:solidFill>
                            <a:schemeClr val="bg2">
                              <a:lumMod val="10000"/>
                            </a:schemeClr>
                          </a:solidFill>
                          <a:effectLst/>
                          <a:latin typeface="Arial" charset="0"/>
                        </a:rPr>
                        <a:t>EFV + </a:t>
                      </a:r>
                      <a:br>
                        <a:rPr kumimoji="0" lang="en-US" sz="1200" b="1" i="0" u="none" strike="noStrike" cap="none" normalizeH="0" baseline="0" dirty="0">
                          <a:ln>
                            <a:noFill/>
                          </a:ln>
                          <a:solidFill>
                            <a:schemeClr val="bg2">
                              <a:lumMod val="10000"/>
                            </a:schemeClr>
                          </a:solidFill>
                          <a:effectLst/>
                          <a:latin typeface="Arial" charset="0"/>
                        </a:rPr>
                      </a:br>
                      <a:r>
                        <a:rPr kumimoji="0" lang="en-US" sz="1200" b="1" i="0" u="none" strike="noStrike" cap="none" normalizeH="0" baseline="0" dirty="0">
                          <a:ln>
                            <a:noFill/>
                          </a:ln>
                          <a:solidFill>
                            <a:schemeClr val="bg2">
                              <a:lumMod val="10000"/>
                            </a:schemeClr>
                          </a:solidFill>
                          <a:effectLst/>
                          <a:latin typeface="Arial" charset="0"/>
                        </a:rPr>
                        <a:t>2 NRTIs</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200" b="1" i="0" u="none" strike="noStrike" cap="none" normalizeH="0" baseline="0" dirty="0">
                          <a:ln>
                            <a:noFill/>
                          </a:ln>
                          <a:solidFill>
                            <a:schemeClr val="bg2">
                              <a:lumMod val="10000"/>
                            </a:schemeClr>
                          </a:solidFill>
                          <a:effectLst/>
                          <a:latin typeface="Arial" charset="0"/>
                        </a:rPr>
                        <a:t>(n = 44)</a:t>
                      </a:r>
                    </a:p>
                  </a:txBody>
                  <a:tcPr marL="121664" marR="121664" marT="45653" marB="45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val="10001"/>
                  </a:ext>
                </a:extLst>
              </a:tr>
              <a:tr h="451137">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sv-SE" sz="1200" b="0" i="0" u="none" strike="noStrike" cap="none" normalizeH="0" baseline="0" dirty="0">
                          <a:ln>
                            <a:noFill/>
                          </a:ln>
                          <a:solidFill>
                            <a:schemeClr val="bg2">
                              <a:lumMod val="10000"/>
                            </a:schemeClr>
                          </a:solidFill>
                          <a:effectLst/>
                          <a:latin typeface="Arial" charset="0"/>
                        </a:rPr>
                        <a:t>HIV-1 RNA </a:t>
                      </a:r>
                      <a:br>
                        <a:rPr kumimoji="0" lang="sv-SE" sz="1200" b="0" i="0" u="none" strike="noStrike" cap="none" normalizeH="0" baseline="0" dirty="0">
                          <a:ln>
                            <a:noFill/>
                          </a:ln>
                          <a:solidFill>
                            <a:schemeClr val="bg2">
                              <a:lumMod val="10000"/>
                            </a:schemeClr>
                          </a:solidFill>
                          <a:effectLst/>
                          <a:latin typeface="Arial" charset="0"/>
                        </a:rPr>
                      </a:br>
                      <a:r>
                        <a:rPr kumimoji="0" lang="sv-SE" sz="1200" b="0" i="0" u="none" strike="noStrike" cap="none" normalizeH="0" baseline="0" dirty="0">
                          <a:ln>
                            <a:noFill/>
                          </a:ln>
                          <a:solidFill>
                            <a:schemeClr val="bg2">
                              <a:lumMod val="10000"/>
                            </a:schemeClr>
                          </a:solidFill>
                          <a:effectLst/>
                          <a:latin typeface="Arial" charset="0"/>
                        </a:rPr>
                        <a:t>&lt; 50 copies/mL</a:t>
                      </a:r>
                      <a:endParaRPr kumimoji="0" lang="en-US" sz="1200" b="0" i="0" u="none" strike="noStrike" cap="none" normalizeH="0" baseline="0" dirty="0">
                        <a:ln>
                          <a:noFill/>
                        </a:ln>
                        <a:solidFill>
                          <a:schemeClr val="bg2">
                            <a:lumMod val="10000"/>
                          </a:schemeClr>
                        </a:solidFill>
                        <a:effectLst/>
                        <a:latin typeface="Arial" charset="0"/>
                      </a:endParaRPr>
                    </a:p>
                  </a:txBody>
                  <a:tcPr marL="121664" marR="121664" marT="45653" marB="45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DCDCF">
                              <a:lumMod val="10000"/>
                            </a:srgbClr>
                          </a:solidFill>
                          <a:effectLst/>
                          <a:uLnTx/>
                          <a:uFillTx/>
                          <a:latin typeface="Arial"/>
                          <a:ea typeface="+mn-ea"/>
                          <a:cs typeface="+mn-cs"/>
                        </a:rPr>
                        <a:t>56 (81)</a:t>
                      </a:r>
                    </a:p>
                  </a:txBody>
                  <a:tcPr marT="45690" marB="456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DCDCF">
                              <a:lumMod val="10000"/>
                            </a:srgbClr>
                          </a:solidFill>
                          <a:effectLst/>
                          <a:uLnTx/>
                          <a:uFillTx/>
                          <a:latin typeface="Arial"/>
                          <a:ea typeface="+mn-ea"/>
                          <a:cs typeface="+mn-cs"/>
                        </a:rPr>
                        <a:t>39 (89)</a:t>
                      </a:r>
                    </a:p>
                  </a:txBody>
                  <a:tcPr marT="45690" marB="456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794486728"/>
                  </a:ext>
                </a:extLst>
              </a:tr>
              <a:tr h="451137">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sv-SE" sz="1200" b="0" i="0" u="none" strike="noStrike" cap="none" normalizeH="0" baseline="0" dirty="0">
                          <a:ln>
                            <a:noFill/>
                          </a:ln>
                          <a:solidFill>
                            <a:schemeClr val="bg2">
                              <a:lumMod val="10000"/>
                            </a:schemeClr>
                          </a:solidFill>
                          <a:effectLst/>
                          <a:latin typeface="Arial" charset="0"/>
                        </a:rPr>
                        <a:t>HIV-1 RNA </a:t>
                      </a:r>
                      <a:br>
                        <a:rPr kumimoji="0" lang="sv-SE" sz="1200" b="0" i="0" u="none" strike="noStrike" cap="none" normalizeH="0" baseline="0" dirty="0">
                          <a:ln>
                            <a:noFill/>
                          </a:ln>
                          <a:solidFill>
                            <a:schemeClr val="bg2">
                              <a:lumMod val="10000"/>
                            </a:schemeClr>
                          </a:solidFill>
                          <a:effectLst/>
                          <a:latin typeface="Arial" charset="0"/>
                        </a:rPr>
                      </a:br>
                      <a:r>
                        <a:rPr kumimoji="0" lang="sv-SE" sz="1200" b="0" i="0" u="none" strike="noStrike" cap="none" normalizeH="0" baseline="0" dirty="0">
                          <a:ln>
                            <a:noFill/>
                          </a:ln>
                          <a:solidFill>
                            <a:schemeClr val="bg2">
                              <a:lumMod val="10000"/>
                            </a:schemeClr>
                          </a:solidFill>
                          <a:effectLst/>
                          <a:latin typeface="Arial" charset="0"/>
                        </a:rPr>
                        <a:t>≥ 50 copies/mL</a:t>
                      </a:r>
                      <a:endParaRPr kumimoji="0" lang="en-US" sz="1200" b="0" i="0" u="none" strike="noStrike" cap="none" normalizeH="0" baseline="0" dirty="0">
                        <a:ln>
                          <a:noFill/>
                        </a:ln>
                        <a:solidFill>
                          <a:schemeClr val="bg2">
                            <a:lumMod val="10000"/>
                          </a:schemeClr>
                        </a:solidFill>
                        <a:effectLst/>
                        <a:latin typeface="Arial" charset="0"/>
                      </a:endParaRPr>
                    </a:p>
                  </a:txBody>
                  <a:tcPr marL="121664" marR="121664" marT="45653" marB="45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DCDCF">
                              <a:lumMod val="10000"/>
                            </a:srgbClr>
                          </a:solidFill>
                          <a:effectLst/>
                          <a:uLnTx/>
                          <a:uFillTx/>
                          <a:latin typeface="Arial"/>
                          <a:ea typeface="+mn-ea"/>
                          <a:cs typeface="+mn-cs"/>
                        </a:rPr>
                        <a:t>7 (10)</a:t>
                      </a:r>
                    </a:p>
                  </a:txBody>
                  <a:tcPr marT="45690" marB="456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DCDCF">
                              <a:lumMod val="10000"/>
                            </a:srgbClr>
                          </a:solidFill>
                          <a:effectLst/>
                          <a:uLnTx/>
                          <a:uFillTx/>
                          <a:latin typeface="Arial"/>
                          <a:ea typeface="+mn-ea"/>
                          <a:cs typeface="+mn-cs"/>
                        </a:rPr>
                        <a:t>3 (7)</a:t>
                      </a:r>
                    </a:p>
                  </a:txBody>
                  <a:tcPr marL="121664" marR="121664" marT="45653" marB="45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extLst>
                  <a:ext uri="{0D108BD9-81ED-4DB2-BD59-A6C34878D82A}">
                    <a16:rowId xmlns:a16="http://schemas.microsoft.com/office/drawing/2014/main" val="10002"/>
                  </a:ext>
                </a:extLst>
              </a:tr>
              <a:tr h="440655">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200" b="0" i="0" u="none" strike="noStrike" cap="none" normalizeH="0" baseline="0" dirty="0">
                          <a:ln>
                            <a:noFill/>
                          </a:ln>
                          <a:solidFill>
                            <a:schemeClr val="bg2">
                              <a:lumMod val="10000"/>
                            </a:schemeClr>
                          </a:solidFill>
                          <a:effectLst/>
                          <a:latin typeface="Arial" charset="0"/>
                        </a:rPr>
                        <a:t>No virologic data</a:t>
                      </a:r>
                    </a:p>
                  </a:txBody>
                  <a:tcPr marL="121664" marR="121664" marT="45653" marB="45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DCDCF">
                              <a:lumMod val="10000"/>
                            </a:srgbClr>
                          </a:solidFill>
                          <a:effectLst/>
                          <a:uLnTx/>
                          <a:uFillTx/>
                          <a:latin typeface="Arial"/>
                          <a:ea typeface="+mn-ea"/>
                          <a:cs typeface="+mn-cs"/>
                        </a:rPr>
                        <a:t>6 (9)</a:t>
                      </a:r>
                    </a:p>
                  </a:txBody>
                  <a:tcPr marT="45690" marB="456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DCDCF">
                              <a:lumMod val="10000"/>
                            </a:srgbClr>
                          </a:solidFill>
                          <a:effectLst/>
                          <a:uLnTx/>
                          <a:uFillTx/>
                          <a:latin typeface="Arial"/>
                          <a:ea typeface="+mn-ea"/>
                          <a:cs typeface="+mn-cs"/>
                        </a:rPr>
                        <a:t>2 (5)</a:t>
                      </a:r>
                    </a:p>
                  </a:txBody>
                  <a:tcPr marT="45690" marB="456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1626087023"/>
                  </a:ext>
                </a:extLst>
              </a:tr>
            </a:tbl>
          </a:graphicData>
        </a:graphic>
      </p:graphicFrame>
      <p:sp>
        <p:nvSpPr>
          <p:cNvPr id="13" name="Text Box 11">
            <a:extLst>
              <a:ext uri="{FF2B5EF4-FFF2-40B4-BE49-F238E27FC236}">
                <a16:creationId xmlns:a16="http://schemas.microsoft.com/office/drawing/2014/main" id="{8B3572AD-B078-4E34-A209-7A81E83055A8}"/>
              </a:ext>
            </a:extLst>
          </p:cNvPr>
          <p:cNvSpPr txBox="1">
            <a:spLocks noChangeArrowheads="1"/>
          </p:cNvSpPr>
          <p:nvPr/>
        </p:nvSpPr>
        <p:spPr bwMode="auto">
          <a:xfrm>
            <a:off x="5059343" y="3462594"/>
            <a:ext cx="28373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800" b="0" dirty="0">
                <a:solidFill>
                  <a:schemeClr val="bg2"/>
                </a:solidFill>
              </a:rPr>
              <a:t>Dooley KE, et al. CROI 2018. Abstract 33</a:t>
            </a:r>
            <a:r>
              <a:rPr lang="en-US" altLang="en-US" sz="1000" b="0" dirty="0">
                <a:solidFill>
                  <a:schemeClr val="bg2"/>
                </a:solidFill>
              </a:rPr>
              <a:t>.</a:t>
            </a:r>
          </a:p>
        </p:txBody>
      </p:sp>
      <p:sp>
        <p:nvSpPr>
          <p:cNvPr id="14" name="TextBox 13">
            <a:extLst>
              <a:ext uri="{FF2B5EF4-FFF2-40B4-BE49-F238E27FC236}">
                <a16:creationId xmlns:a16="http://schemas.microsoft.com/office/drawing/2014/main" id="{CBD6F541-5EB1-434C-A6EE-8BACC81B715F}"/>
              </a:ext>
            </a:extLst>
          </p:cNvPr>
          <p:cNvSpPr txBox="1"/>
          <p:nvPr/>
        </p:nvSpPr>
        <p:spPr>
          <a:xfrm>
            <a:off x="217911" y="3626785"/>
            <a:ext cx="1609223" cy="369332"/>
          </a:xfrm>
          <a:prstGeom prst="rect">
            <a:avLst/>
          </a:prstGeom>
          <a:noFill/>
        </p:spPr>
        <p:txBody>
          <a:bodyPr wrap="none" rtlCol="0">
            <a:spAutoFit/>
          </a:bodyPr>
          <a:lstStyle/>
          <a:p>
            <a:r>
              <a:rPr lang="en-US" dirty="0">
                <a:solidFill>
                  <a:srgbClr val="FFFF00"/>
                </a:solidFill>
              </a:rPr>
              <a:t>Adverse events</a:t>
            </a:r>
          </a:p>
        </p:txBody>
      </p:sp>
      <p:sp>
        <p:nvSpPr>
          <p:cNvPr id="15" name="TextBox 14">
            <a:extLst>
              <a:ext uri="{FF2B5EF4-FFF2-40B4-BE49-F238E27FC236}">
                <a16:creationId xmlns:a16="http://schemas.microsoft.com/office/drawing/2014/main" id="{64B324BB-FEBA-4693-8066-C82998A35CA0}"/>
              </a:ext>
            </a:extLst>
          </p:cNvPr>
          <p:cNvSpPr txBox="1"/>
          <p:nvPr/>
        </p:nvSpPr>
        <p:spPr>
          <a:xfrm>
            <a:off x="102541" y="1025117"/>
            <a:ext cx="2069156" cy="369332"/>
          </a:xfrm>
          <a:prstGeom prst="rect">
            <a:avLst/>
          </a:prstGeom>
          <a:noFill/>
        </p:spPr>
        <p:txBody>
          <a:bodyPr wrap="none" rtlCol="0">
            <a:spAutoFit/>
          </a:bodyPr>
          <a:lstStyle/>
          <a:p>
            <a:r>
              <a:rPr lang="en-US" dirty="0" err="1">
                <a:solidFill>
                  <a:srgbClr val="FFFF00"/>
                </a:solidFill>
              </a:rPr>
              <a:t>Virological</a:t>
            </a:r>
            <a:r>
              <a:rPr lang="en-US" dirty="0">
                <a:solidFill>
                  <a:srgbClr val="FFFF00"/>
                </a:solidFill>
              </a:rPr>
              <a:t> response</a:t>
            </a:r>
          </a:p>
        </p:txBody>
      </p:sp>
      <p:sp>
        <p:nvSpPr>
          <p:cNvPr id="16" name="TextBox 15">
            <a:extLst>
              <a:ext uri="{FF2B5EF4-FFF2-40B4-BE49-F238E27FC236}">
                <a16:creationId xmlns:a16="http://schemas.microsoft.com/office/drawing/2014/main" id="{979CFBD4-72BB-48C1-9C24-93D062A4C15F}"/>
              </a:ext>
            </a:extLst>
          </p:cNvPr>
          <p:cNvSpPr txBox="1"/>
          <p:nvPr/>
        </p:nvSpPr>
        <p:spPr>
          <a:xfrm>
            <a:off x="5059343" y="976766"/>
            <a:ext cx="2414187" cy="369332"/>
          </a:xfrm>
          <a:prstGeom prst="rect">
            <a:avLst/>
          </a:prstGeom>
          <a:noFill/>
        </p:spPr>
        <p:txBody>
          <a:bodyPr wrap="none" rtlCol="0">
            <a:spAutoFit/>
          </a:bodyPr>
          <a:lstStyle/>
          <a:p>
            <a:r>
              <a:rPr lang="en-US" dirty="0">
                <a:solidFill>
                  <a:srgbClr val="FFFF00"/>
                </a:solidFill>
              </a:rPr>
              <a:t>Response in TB patients</a:t>
            </a:r>
          </a:p>
        </p:txBody>
      </p:sp>
      <p:pic>
        <p:nvPicPr>
          <p:cNvPr id="17" name="Picture 16">
            <a:extLst>
              <a:ext uri="{FF2B5EF4-FFF2-40B4-BE49-F238E27FC236}">
                <a16:creationId xmlns:a16="http://schemas.microsoft.com/office/drawing/2014/main" id="{334E6D7F-21CE-4C32-ADDD-6FD710306808}"/>
              </a:ext>
            </a:extLst>
          </p:cNvPr>
          <p:cNvPicPr>
            <a:picLocks noChangeAspect="1"/>
          </p:cNvPicPr>
          <p:nvPr/>
        </p:nvPicPr>
        <p:blipFill>
          <a:blip r:embed="rId4"/>
          <a:stretch>
            <a:fillRect/>
          </a:stretch>
        </p:blipFill>
        <p:spPr>
          <a:xfrm>
            <a:off x="4969564" y="4019351"/>
            <a:ext cx="4072834" cy="2590500"/>
          </a:xfrm>
          <a:prstGeom prst="rect">
            <a:avLst/>
          </a:prstGeom>
        </p:spPr>
      </p:pic>
      <p:sp>
        <p:nvSpPr>
          <p:cNvPr id="19" name="TextBox 18">
            <a:extLst>
              <a:ext uri="{FF2B5EF4-FFF2-40B4-BE49-F238E27FC236}">
                <a16:creationId xmlns:a16="http://schemas.microsoft.com/office/drawing/2014/main" id="{1801413C-7E50-446D-844A-3EE6923CB30D}"/>
              </a:ext>
            </a:extLst>
          </p:cNvPr>
          <p:cNvSpPr txBox="1"/>
          <p:nvPr/>
        </p:nvSpPr>
        <p:spPr>
          <a:xfrm>
            <a:off x="4960425" y="3642768"/>
            <a:ext cx="4064061" cy="369332"/>
          </a:xfrm>
          <a:prstGeom prst="rect">
            <a:avLst/>
          </a:prstGeom>
          <a:noFill/>
        </p:spPr>
        <p:txBody>
          <a:bodyPr wrap="none" rtlCol="0">
            <a:spAutoFit/>
          </a:bodyPr>
          <a:lstStyle/>
          <a:p>
            <a:r>
              <a:rPr lang="en-US" dirty="0">
                <a:solidFill>
                  <a:srgbClr val="FFFF00"/>
                </a:solidFill>
              </a:rPr>
              <a:t>Pregnancy outcomes: </a:t>
            </a:r>
            <a:r>
              <a:rPr lang="en-US" dirty="0" err="1">
                <a:solidFill>
                  <a:srgbClr val="FFFF00"/>
                </a:solidFill>
              </a:rPr>
              <a:t>Tsepamo</a:t>
            </a:r>
            <a:r>
              <a:rPr lang="en-US" dirty="0">
                <a:solidFill>
                  <a:srgbClr val="FFFF00"/>
                </a:solidFill>
              </a:rPr>
              <a:t> Botswana</a:t>
            </a:r>
          </a:p>
        </p:txBody>
      </p:sp>
      <p:pic>
        <p:nvPicPr>
          <p:cNvPr id="18" name="Picture 17">
            <a:extLst>
              <a:ext uri="{FF2B5EF4-FFF2-40B4-BE49-F238E27FC236}">
                <a16:creationId xmlns:a16="http://schemas.microsoft.com/office/drawing/2014/main" id="{97E79305-CE27-4ECA-9371-0C6D15B1DA27}"/>
              </a:ext>
            </a:extLst>
          </p:cNvPr>
          <p:cNvPicPr>
            <a:picLocks noChangeAspect="1"/>
          </p:cNvPicPr>
          <p:nvPr/>
        </p:nvPicPr>
        <p:blipFill>
          <a:blip r:embed="rId5"/>
          <a:stretch>
            <a:fillRect/>
          </a:stretch>
        </p:blipFill>
        <p:spPr>
          <a:xfrm>
            <a:off x="5020611" y="6476465"/>
            <a:ext cx="2491650" cy="110000"/>
          </a:xfrm>
          <a:prstGeom prst="rect">
            <a:avLst/>
          </a:prstGeom>
        </p:spPr>
      </p:pic>
    </p:spTree>
    <p:extLst>
      <p:ext uri="{BB962C8B-B14F-4D97-AF65-F5344CB8AC3E}">
        <p14:creationId xmlns:p14="http://schemas.microsoft.com/office/powerpoint/2010/main" val="85189712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Timeline05_16x9.potx" id="{B30C3518-0992-4448-A9C8-E73597473DF4}" vid="{E7964834-7761-480D-85B7-622BE0471A8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6291</TotalTime>
  <Words>1246</Words>
  <Application>Microsoft Office PowerPoint</Application>
  <PresentationFormat>On-screen Show (4:3)</PresentationFormat>
  <Paragraphs>334</Paragraphs>
  <Slides>21</Slides>
  <Notes>4</Notes>
  <HiddenSlides>0</HiddenSlides>
  <MMClips>0</MMClips>
  <ScaleCrop>false</ScaleCrop>
  <HeadingPairs>
    <vt:vector size="8" baseType="variant">
      <vt:variant>
        <vt:lpstr>Fonts Used</vt:lpstr>
      </vt:variant>
      <vt:variant>
        <vt:i4>10</vt:i4>
      </vt:variant>
      <vt:variant>
        <vt:lpstr>Theme</vt:lpstr>
      </vt:variant>
      <vt:variant>
        <vt:i4>5</vt:i4>
      </vt:variant>
      <vt:variant>
        <vt:lpstr>Embedded OLE Servers</vt:lpstr>
      </vt:variant>
      <vt:variant>
        <vt:i4>1</vt:i4>
      </vt:variant>
      <vt:variant>
        <vt:lpstr>Slide Titles</vt:lpstr>
      </vt:variant>
      <vt:variant>
        <vt:i4>21</vt:i4>
      </vt:variant>
    </vt:vector>
  </HeadingPairs>
  <TitlesOfParts>
    <vt:vector size="37" baseType="lpstr">
      <vt:lpstr>ＭＳ Ｐゴシック</vt:lpstr>
      <vt:lpstr>Arial</vt:lpstr>
      <vt:lpstr>Cabin</vt:lpstr>
      <vt:lpstr>Calibri</vt:lpstr>
      <vt:lpstr>Cambria</vt:lpstr>
      <vt:lpstr>Century Gothic</vt:lpstr>
      <vt:lpstr>Times New Roman</vt:lpstr>
      <vt:lpstr>Wingdings</vt:lpstr>
      <vt:lpstr>Wingdings 3</vt:lpstr>
      <vt:lpstr>ヒラギノ角ゴ Pro W3</vt:lpstr>
      <vt:lpstr>1_Office Theme</vt:lpstr>
      <vt:lpstr>2_Office Theme</vt:lpstr>
      <vt:lpstr>3_Office Theme</vt:lpstr>
      <vt:lpstr>5_Office Theme</vt:lpstr>
      <vt:lpstr>Slice</vt:lpstr>
      <vt:lpstr>Document</vt:lpstr>
      <vt:lpstr>PowerPoint Presentation</vt:lpstr>
      <vt:lpstr>PowerPoint Presentation</vt:lpstr>
      <vt:lpstr>Apollo 13 strategy:  “Working the Ending AIDS problem” </vt:lpstr>
      <vt:lpstr>PowerPoint Presentation</vt:lpstr>
      <vt:lpstr>90-90-90 and Continuum of Care Targets</vt:lpstr>
      <vt:lpstr>95-95-95 and Continuum of Care Targets</vt:lpstr>
      <vt:lpstr>PowerPoint Presentation</vt:lpstr>
      <vt:lpstr>PowerPoint Presentation</vt:lpstr>
      <vt:lpstr>PowerPoint Presentation</vt:lpstr>
      <vt:lpstr>PowerPoint Presentation</vt:lpstr>
      <vt:lpstr>PowerPoint Presentation</vt:lpstr>
      <vt:lpstr>PowerPoint Presentation</vt:lpstr>
      <vt:lpstr>Forecast of TLD Manufacture Capacity Oct, 2017-March, 2019</vt:lpstr>
      <vt:lpstr>PowerPoint Presentation</vt:lpstr>
      <vt:lpstr>PowerPoint Presentation</vt:lpstr>
      <vt:lpstr>PowerPoint Presentation</vt:lpstr>
      <vt:lpstr>Safety signal</vt:lpstr>
      <vt:lpstr>Safety signal: real or artefact? </vt:lpstr>
      <vt:lpstr>Upsides and downsides of not taking TLD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Kaushal Gupta</dc:creator>
  <cp:lastModifiedBy>Reuben</cp:lastModifiedBy>
  <cp:revision>227</cp:revision>
  <dcterms:created xsi:type="dcterms:W3CDTF">2018-01-09T11:24:34Z</dcterms:created>
  <dcterms:modified xsi:type="dcterms:W3CDTF">2018-07-25T11:50:17Z</dcterms:modified>
</cp:coreProperties>
</file>